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85" r:id="rId6"/>
    <p:sldId id="286" r:id="rId7"/>
    <p:sldId id="260" r:id="rId8"/>
    <p:sldId id="262" r:id="rId9"/>
    <p:sldId id="264" r:id="rId10"/>
    <p:sldId id="275" r:id="rId11"/>
    <p:sldId id="267" r:id="rId12"/>
    <p:sldId id="269" r:id="rId13"/>
    <p:sldId id="276" r:id="rId14"/>
    <p:sldId id="277" r:id="rId15"/>
    <p:sldId id="278" r:id="rId16"/>
    <p:sldId id="280" r:id="rId17"/>
    <p:sldId id="282" r:id="rId18"/>
    <p:sldId id="283" r:id="rId19"/>
    <p:sldId id="272" r:id="rId20"/>
    <p:sldId id="270" r:id="rId21"/>
    <p:sldId id="271" r:id="rId22"/>
    <p:sldId id="273" r:id="rId23"/>
    <p:sldId id="287" r:id="rId24"/>
    <p:sldId id="279" r:id="rId25"/>
    <p:sldId id="259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0B630C-CEC0-42C4-B663-297B8848ECA8}" v="90" dt="2023-10-21T21:08:43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泰弘 仲山" userId="857b4835f3abfbd8" providerId="LiveId" clId="{360B630C-CEC0-42C4-B663-297B8848ECA8}"/>
    <pc:docChg chg="undo custSel addSld delSld modSld sldOrd modMainMaster">
      <pc:chgData name="泰弘 仲山" userId="857b4835f3abfbd8" providerId="LiveId" clId="{360B630C-CEC0-42C4-B663-297B8848ECA8}" dt="2023-10-21T21:10:37.149" v="5281" actId="5793"/>
      <pc:docMkLst>
        <pc:docMk/>
      </pc:docMkLst>
      <pc:sldChg chg="modSp new mod">
        <pc:chgData name="泰弘 仲山" userId="857b4835f3abfbd8" providerId="LiveId" clId="{360B630C-CEC0-42C4-B663-297B8848ECA8}" dt="2023-10-21T18:43:47.677" v="2403" actId="27636"/>
        <pc:sldMkLst>
          <pc:docMk/>
          <pc:sldMk cId="4104596349" sldId="256"/>
        </pc:sldMkLst>
        <pc:spChg chg="mod">
          <ac:chgData name="泰弘 仲山" userId="857b4835f3abfbd8" providerId="LiveId" clId="{360B630C-CEC0-42C4-B663-297B8848ECA8}" dt="2023-10-19T15:34:15.559" v="17" actId="20577"/>
          <ac:spMkLst>
            <pc:docMk/>
            <pc:sldMk cId="4104596349" sldId="256"/>
            <ac:spMk id="2" creationId="{FD5F6B84-A289-B1AE-A8C9-3EA17519BB40}"/>
          </ac:spMkLst>
        </pc:spChg>
        <pc:spChg chg="mod">
          <ac:chgData name="泰弘 仲山" userId="857b4835f3abfbd8" providerId="LiveId" clId="{360B630C-CEC0-42C4-B663-297B8848ECA8}" dt="2023-10-21T18:43:47.677" v="2403" actId="27636"/>
          <ac:spMkLst>
            <pc:docMk/>
            <pc:sldMk cId="4104596349" sldId="256"/>
            <ac:spMk id="3" creationId="{540EA63C-8BB8-DB3D-41C6-0895F2146F80}"/>
          </ac:spMkLst>
        </pc:spChg>
      </pc:sldChg>
      <pc:sldChg chg="addSp delSp modSp new mod ord">
        <pc:chgData name="泰弘 仲山" userId="857b4835f3abfbd8" providerId="LiveId" clId="{360B630C-CEC0-42C4-B663-297B8848ECA8}" dt="2023-10-21T21:01:07.567" v="5112" actId="21"/>
        <pc:sldMkLst>
          <pc:docMk/>
          <pc:sldMk cId="1481101500" sldId="257"/>
        </pc:sldMkLst>
        <pc:spChg chg="mod">
          <ac:chgData name="泰弘 仲山" userId="857b4835f3abfbd8" providerId="LiveId" clId="{360B630C-CEC0-42C4-B663-297B8848ECA8}" dt="2023-10-19T15:48:26.093" v="60" actId="20577"/>
          <ac:spMkLst>
            <pc:docMk/>
            <pc:sldMk cId="1481101500" sldId="257"/>
            <ac:spMk id="2" creationId="{266F9EAE-D2DD-B4C3-6F11-2718E32ABD15}"/>
          </ac:spMkLst>
        </pc:spChg>
        <pc:spChg chg="mod">
          <ac:chgData name="泰弘 仲山" userId="857b4835f3abfbd8" providerId="LiveId" clId="{360B630C-CEC0-42C4-B663-297B8848ECA8}" dt="2023-10-21T20:32:09.052" v="4753" actId="20577"/>
          <ac:spMkLst>
            <pc:docMk/>
            <pc:sldMk cId="1481101500" sldId="257"/>
            <ac:spMk id="3" creationId="{8406981F-38C6-A95A-C613-43735390D19B}"/>
          </ac:spMkLst>
        </pc:spChg>
        <pc:spChg chg="add mod">
          <ac:chgData name="泰弘 仲山" userId="857b4835f3abfbd8" providerId="LiveId" clId="{360B630C-CEC0-42C4-B663-297B8848ECA8}" dt="2023-10-19T15:57:01.345" v="505" actId="1076"/>
          <ac:spMkLst>
            <pc:docMk/>
            <pc:sldMk cId="1481101500" sldId="257"/>
            <ac:spMk id="4" creationId="{894472CE-DA14-5422-D0AE-FE04C5633BA5}"/>
          </ac:spMkLst>
        </pc:spChg>
        <pc:picChg chg="add del mod">
          <ac:chgData name="泰弘 仲山" userId="857b4835f3abfbd8" providerId="LiveId" clId="{360B630C-CEC0-42C4-B663-297B8848ECA8}" dt="2023-10-21T21:01:07.567" v="5112" actId="21"/>
          <ac:picMkLst>
            <pc:docMk/>
            <pc:sldMk cId="1481101500" sldId="257"/>
            <ac:picMk id="6" creationId="{A53A0E28-BBBD-FBC1-6E35-6E9073CACDDB}"/>
          </ac:picMkLst>
        </pc:picChg>
        <pc:picChg chg="add mod">
          <ac:chgData name="泰弘 仲山" userId="857b4835f3abfbd8" providerId="LiveId" clId="{360B630C-CEC0-42C4-B663-297B8848ECA8}" dt="2023-10-21T18:45:25.188" v="2417" actId="1035"/>
          <ac:picMkLst>
            <pc:docMk/>
            <pc:sldMk cId="1481101500" sldId="257"/>
            <ac:picMk id="1026" creationId="{97CB60AA-A3A2-A7C7-30C8-9D7846AF02B4}"/>
          </ac:picMkLst>
        </pc:picChg>
      </pc:sldChg>
      <pc:sldChg chg="addSp modSp new mod ord">
        <pc:chgData name="泰弘 仲山" userId="857b4835f3abfbd8" providerId="LiveId" clId="{360B630C-CEC0-42C4-B663-297B8848ECA8}" dt="2023-10-21T21:01:37.412" v="5119" actId="1076"/>
        <pc:sldMkLst>
          <pc:docMk/>
          <pc:sldMk cId="2410871709" sldId="258"/>
        </pc:sldMkLst>
        <pc:spChg chg="mod">
          <ac:chgData name="泰弘 仲山" userId="857b4835f3abfbd8" providerId="LiveId" clId="{360B630C-CEC0-42C4-B663-297B8848ECA8}" dt="2023-10-21T18:58:37.121" v="2782" actId="20577"/>
          <ac:spMkLst>
            <pc:docMk/>
            <pc:sldMk cId="2410871709" sldId="258"/>
            <ac:spMk id="2" creationId="{85164990-BFDF-57D4-867E-919478F8CB83}"/>
          </ac:spMkLst>
        </pc:spChg>
        <pc:spChg chg="mod">
          <ac:chgData name="泰弘 仲山" userId="857b4835f3abfbd8" providerId="LiveId" clId="{360B630C-CEC0-42C4-B663-297B8848ECA8}" dt="2023-10-21T21:01:13.647" v="5115" actId="1076"/>
          <ac:spMkLst>
            <pc:docMk/>
            <pc:sldMk cId="2410871709" sldId="258"/>
            <ac:spMk id="3" creationId="{FDC65F43-0D51-EE46-D598-37393EB6B910}"/>
          </ac:spMkLst>
        </pc:spChg>
        <pc:picChg chg="add mod">
          <ac:chgData name="泰弘 仲山" userId="857b4835f3abfbd8" providerId="LiveId" clId="{360B630C-CEC0-42C4-B663-297B8848ECA8}" dt="2023-10-21T21:01:37.412" v="5119" actId="1076"/>
          <ac:picMkLst>
            <pc:docMk/>
            <pc:sldMk cId="2410871709" sldId="258"/>
            <ac:picMk id="4" creationId="{08CF6EC9-E96E-6F3F-5BB5-47BBF820D417}"/>
          </ac:picMkLst>
        </pc:picChg>
      </pc:sldChg>
      <pc:sldChg chg="modSp new mod">
        <pc:chgData name="泰弘 仲山" userId="857b4835f3abfbd8" providerId="LiveId" clId="{360B630C-CEC0-42C4-B663-297B8848ECA8}" dt="2023-10-19T15:49:33.496" v="83"/>
        <pc:sldMkLst>
          <pc:docMk/>
          <pc:sldMk cId="458010098" sldId="259"/>
        </pc:sldMkLst>
        <pc:spChg chg="mod">
          <ac:chgData name="泰弘 仲山" userId="857b4835f3abfbd8" providerId="LiveId" clId="{360B630C-CEC0-42C4-B663-297B8848ECA8}" dt="2023-10-19T15:49:27.597" v="82" actId="20577"/>
          <ac:spMkLst>
            <pc:docMk/>
            <pc:sldMk cId="458010098" sldId="259"/>
            <ac:spMk id="2" creationId="{7459F7AD-F687-4779-9623-D4F1474B1BEB}"/>
          </ac:spMkLst>
        </pc:spChg>
        <pc:spChg chg="mod">
          <ac:chgData name="泰弘 仲山" userId="857b4835f3abfbd8" providerId="LiveId" clId="{360B630C-CEC0-42C4-B663-297B8848ECA8}" dt="2023-10-19T15:49:33.496" v="83"/>
          <ac:spMkLst>
            <pc:docMk/>
            <pc:sldMk cId="458010098" sldId="259"/>
            <ac:spMk id="3" creationId="{D5849C17-C004-E3DB-67E0-D3CE7B90A2AD}"/>
          </ac:spMkLst>
        </pc:spChg>
      </pc:sldChg>
      <pc:sldChg chg="addSp delSp modSp new mod ord">
        <pc:chgData name="泰弘 仲山" userId="857b4835f3abfbd8" providerId="LiveId" clId="{360B630C-CEC0-42C4-B663-297B8848ECA8}" dt="2023-10-21T18:25:12.497" v="2187" actId="14100"/>
        <pc:sldMkLst>
          <pc:docMk/>
          <pc:sldMk cId="1429046183" sldId="260"/>
        </pc:sldMkLst>
        <pc:spChg chg="mod">
          <ac:chgData name="泰弘 仲山" userId="857b4835f3abfbd8" providerId="LiveId" clId="{360B630C-CEC0-42C4-B663-297B8848ECA8}" dt="2023-10-19T16:12:59.356" v="542" actId="20577"/>
          <ac:spMkLst>
            <pc:docMk/>
            <pc:sldMk cId="1429046183" sldId="260"/>
            <ac:spMk id="2" creationId="{C06BC2D4-3EFA-6FE2-E16F-03B7F1060205}"/>
          </ac:spMkLst>
        </pc:spChg>
        <pc:spChg chg="del">
          <ac:chgData name="泰弘 仲山" userId="857b4835f3abfbd8" providerId="LiveId" clId="{360B630C-CEC0-42C4-B663-297B8848ECA8}" dt="2023-10-19T16:12:34.682" v="514"/>
          <ac:spMkLst>
            <pc:docMk/>
            <pc:sldMk cId="1429046183" sldId="260"/>
            <ac:spMk id="3" creationId="{4BADBF13-C46D-8DAB-0D54-EF0E07FCFEB0}"/>
          </ac:spMkLst>
        </pc:spChg>
        <pc:spChg chg="add mod">
          <ac:chgData name="泰弘 仲山" userId="857b4835f3abfbd8" providerId="LiveId" clId="{360B630C-CEC0-42C4-B663-297B8848ECA8}" dt="2023-10-21T18:25:08.335" v="2185" actId="1076"/>
          <ac:spMkLst>
            <pc:docMk/>
            <pc:sldMk cId="1429046183" sldId="260"/>
            <ac:spMk id="6" creationId="{F1ABE9FA-C304-33BA-4CBC-25DE3A07B8B9}"/>
          </ac:spMkLst>
        </pc:spChg>
        <pc:picChg chg="add mod">
          <ac:chgData name="泰弘 仲山" userId="857b4835f3abfbd8" providerId="LiveId" clId="{360B630C-CEC0-42C4-B663-297B8848ECA8}" dt="2023-10-21T18:25:12.497" v="2187" actId="14100"/>
          <ac:picMkLst>
            <pc:docMk/>
            <pc:sldMk cId="1429046183" sldId="260"/>
            <ac:picMk id="5" creationId="{43B06152-5386-D14C-D596-0DEC25634ED3}"/>
          </ac:picMkLst>
        </pc:picChg>
      </pc:sldChg>
      <pc:sldChg chg="new del">
        <pc:chgData name="泰弘 仲山" userId="857b4835f3abfbd8" providerId="LiveId" clId="{360B630C-CEC0-42C4-B663-297B8848ECA8}" dt="2023-10-21T18:44:28.293" v="2406" actId="47"/>
        <pc:sldMkLst>
          <pc:docMk/>
          <pc:sldMk cId="1232970419" sldId="261"/>
        </pc:sldMkLst>
      </pc:sldChg>
      <pc:sldChg chg="new del">
        <pc:chgData name="泰弘 仲山" userId="857b4835f3abfbd8" providerId="LiveId" clId="{360B630C-CEC0-42C4-B663-297B8848ECA8}" dt="2023-10-19T16:28:09.985" v="895" actId="2696"/>
        <pc:sldMkLst>
          <pc:docMk/>
          <pc:sldMk cId="691799683" sldId="262"/>
        </pc:sldMkLst>
      </pc:sldChg>
      <pc:sldChg chg="addSp delSp modSp new mod ord">
        <pc:chgData name="泰弘 仲山" userId="857b4835f3abfbd8" providerId="LiveId" clId="{360B630C-CEC0-42C4-B663-297B8848ECA8}" dt="2023-10-21T19:58:50.081" v="4309" actId="20577"/>
        <pc:sldMkLst>
          <pc:docMk/>
          <pc:sldMk cId="1977049646" sldId="262"/>
        </pc:sldMkLst>
        <pc:spChg chg="mod">
          <ac:chgData name="泰弘 仲山" userId="857b4835f3abfbd8" providerId="LiveId" clId="{360B630C-CEC0-42C4-B663-297B8848ECA8}" dt="2023-10-21T19:58:32.046" v="4278" actId="20577"/>
          <ac:spMkLst>
            <pc:docMk/>
            <pc:sldMk cId="1977049646" sldId="262"/>
            <ac:spMk id="2" creationId="{1F25A1C5-9E4D-77E6-0B26-3719802967E0}"/>
          </ac:spMkLst>
        </pc:spChg>
        <pc:spChg chg="del">
          <ac:chgData name="泰弘 仲山" userId="857b4835f3abfbd8" providerId="LiveId" clId="{360B630C-CEC0-42C4-B663-297B8848ECA8}" dt="2023-10-19T16:30:19.502" v="910"/>
          <ac:spMkLst>
            <pc:docMk/>
            <pc:sldMk cId="1977049646" sldId="262"/>
            <ac:spMk id="3" creationId="{3C91B816-9238-6B85-F02C-CE4AFCE10A07}"/>
          </ac:spMkLst>
        </pc:spChg>
        <pc:spChg chg="add mod">
          <ac:chgData name="泰弘 仲山" userId="857b4835f3abfbd8" providerId="LiveId" clId="{360B630C-CEC0-42C4-B663-297B8848ECA8}" dt="2023-10-21T18:26:34.148" v="2189" actId="207"/>
          <ac:spMkLst>
            <pc:docMk/>
            <pc:sldMk cId="1977049646" sldId="262"/>
            <ac:spMk id="6" creationId="{45A8591F-969E-C6EA-D72E-4C4228184312}"/>
          </ac:spMkLst>
        </pc:spChg>
        <pc:spChg chg="add mod">
          <ac:chgData name="泰弘 仲山" userId="857b4835f3abfbd8" providerId="LiveId" clId="{360B630C-CEC0-42C4-B663-297B8848ECA8}" dt="2023-10-21T19:58:36.464" v="4285" actId="1036"/>
          <ac:spMkLst>
            <pc:docMk/>
            <pc:sldMk cId="1977049646" sldId="262"/>
            <ac:spMk id="7" creationId="{F631AADC-7628-EC4B-4D31-648F6C70CBC8}"/>
          </ac:spMkLst>
        </pc:spChg>
        <pc:spChg chg="add mod">
          <ac:chgData name="泰弘 仲山" userId="857b4835f3abfbd8" providerId="LiveId" clId="{360B630C-CEC0-42C4-B663-297B8848ECA8}" dt="2023-10-21T19:58:50.081" v="4309" actId="20577"/>
          <ac:spMkLst>
            <pc:docMk/>
            <pc:sldMk cId="1977049646" sldId="262"/>
            <ac:spMk id="8" creationId="{8E2F5BE6-DD6F-20C7-3128-373215E91B6B}"/>
          </ac:spMkLst>
        </pc:spChg>
        <pc:picChg chg="add mod">
          <ac:chgData name="泰弘 仲山" userId="857b4835f3abfbd8" providerId="LiveId" clId="{360B630C-CEC0-42C4-B663-297B8848ECA8}" dt="2023-10-21T19:58:39.679" v="4295" actId="1036"/>
          <ac:picMkLst>
            <pc:docMk/>
            <pc:sldMk cId="1977049646" sldId="262"/>
            <ac:picMk id="5" creationId="{F4A156BC-7568-F969-AB6E-C03B32E529EC}"/>
          </ac:picMkLst>
        </pc:picChg>
      </pc:sldChg>
      <pc:sldChg chg="addSp delSp modSp new mod">
        <pc:chgData name="泰弘 仲山" userId="857b4835f3abfbd8" providerId="LiveId" clId="{360B630C-CEC0-42C4-B663-297B8848ECA8}" dt="2023-10-19T16:40:24.362" v="1183"/>
        <pc:sldMkLst>
          <pc:docMk/>
          <pc:sldMk cId="3591013924" sldId="263"/>
        </pc:sldMkLst>
        <pc:spChg chg="mod">
          <ac:chgData name="泰弘 仲山" userId="857b4835f3abfbd8" providerId="LiveId" clId="{360B630C-CEC0-42C4-B663-297B8848ECA8}" dt="2023-10-19T16:37:28.474" v="1128" actId="20577"/>
          <ac:spMkLst>
            <pc:docMk/>
            <pc:sldMk cId="3591013924" sldId="263"/>
            <ac:spMk id="2" creationId="{35E55C52-9CAB-6B55-A0B3-C524EA6F23E0}"/>
          </ac:spMkLst>
        </pc:spChg>
        <pc:spChg chg="del">
          <ac:chgData name="泰弘 仲山" userId="857b4835f3abfbd8" providerId="LiveId" clId="{360B630C-CEC0-42C4-B663-297B8848ECA8}" dt="2023-10-19T16:37:32.970" v="1129" actId="478"/>
          <ac:spMkLst>
            <pc:docMk/>
            <pc:sldMk cId="3591013924" sldId="263"/>
            <ac:spMk id="3" creationId="{4F8EEDCC-E751-04DA-33FF-47A754AAA745}"/>
          </ac:spMkLst>
        </pc:spChg>
        <pc:spChg chg="add mod">
          <ac:chgData name="泰弘 仲山" userId="857b4835f3abfbd8" providerId="LiveId" clId="{360B630C-CEC0-42C4-B663-297B8848ECA8}" dt="2023-10-19T16:40:24.362" v="1183"/>
          <ac:spMkLst>
            <pc:docMk/>
            <pc:sldMk cId="3591013924" sldId="263"/>
            <ac:spMk id="6" creationId="{AC3FF4A7-3C17-8FCC-D8D2-811980AE8B4E}"/>
          </ac:spMkLst>
        </pc:spChg>
        <pc:picChg chg="add mod">
          <ac:chgData name="泰弘 仲山" userId="857b4835f3abfbd8" providerId="LiveId" clId="{360B630C-CEC0-42C4-B663-297B8848ECA8}" dt="2023-10-19T16:37:42.907" v="1134" actId="1076"/>
          <ac:picMkLst>
            <pc:docMk/>
            <pc:sldMk cId="3591013924" sldId="263"/>
            <ac:picMk id="5" creationId="{EF0B57FC-CF89-15E2-2DD5-624940435FE6}"/>
          </ac:picMkLst>
        </pc:picChg>
      </pc:sldChg>
      <pc:sldChg chg="addSp delSp modSp new mod ord">
        <pc:chgData name="泰弘 仲山" userId="857b4835f3abfbd8" providerId="LiveId" clId="{360B630C-CEC0-42C4-B663-297B8848ECA8}" dt="2023-10-21T20:13:43.551" v="4558" actId="1076"/>
        <pc:sldMkLst>
          <pc:docMk/>
          <pc:sldMk cId="3356594550" sldId="264"/>
        </pc:sldMkLst>
        <pc:spChg chg="mod">
          <ac:chgData name="泰弘 仲山" userId="857b4835f3abfbd8" providerId="LiveId" clId="{360B630C-CEC0-42C4-B663-297B8848ECA8}" dt="2023-10-21T19:59:02.128" v="4320" actId="5793"/>
          <ac:spMkLst>
            <pc:docMk/>
            <pc:sldMk cId="3356594550" sldId="264"/>
            <ac:spMk id="2" creationId="{A2EC9950-F8AA-FE7C-1E0E-2CB860D729B9}"/>
          </ac:spMkLst>
        </pc:spChg>
        <pc:spChg chg="del">
          <ac:chgData name="泰弘 仲山" userId="857b4835f3abfbd8" providerId="LiveId" clId="{360B630C-CEC0-42C4-B663-297B8848ECA8}" dt="2023-10-21T18:39:29.407" v="2190" actId="478"/>
          <ac:spMkLst>
            <pc:docMk/>
            <pc:sldMk cId="3356594550" sldId="264"/>
            <ac:spMk id="3" creationId="{42A8A189-5B9A-DDB3-A53A-296143A2E5D3}"/>
          </ac:spMkLst>
        </pc:spChg>
        <pc:spChg chg="add mod">
          <ac:chgData name="泰弘 仲山" userId="857b4835f3abfbd8" providerId="LiveId" clId="{360B630C-CEC0-42C4-B663-297B8848ECA8}" dt="2023-10-21T20:13:38.083" v="4556" actId="1076"/>
          <ac:spMkLst>
            <pc:docMk/>
            <pc:sldMk cId="3356594550" sldId="264"/>
            <ac:spMk id="8" creationId="{1A21D7B6-05F0-F573-D3FA-6C650AF5A10A}"/>
          </ac:spMkLst>
        </pc:spChg>
        <pc:spChg chg="add mod">
          <ac:chgData name="泰弘 仲山" userId="857b4835f3abfbd8" providerId="LiveId" clId="{360B630C-CEC0-42C4-B663-297B8848ECA8}" dt="2023-10-21T20:13:40.799" v="4557" actId="1076"/>
          <ac:spMkLst>
            <pc:docMk/>
            <pc:sldMk cId="3356594550" sldId="264"/>
            <ac:spMk id="9" creationId="{BFFA56BA-30FA-0D55-007E-AE34989CF4E1}"/>
          </ac:spMkLst>
        </pc:spChg>
        <pc:picChg chg="add mod">
          <ac:chgData name="泰弘 仲山" userId="857b4835f3abfbd8" providerId="LiveId" clId="{360B630C-CEC0-42C4-B663-297B8848ECA8}" dt="2023-10-21T20:13:20.475" v="4553" actId="1076"/>
          <ac:picMkLst>
            <pc:docMk/>
            <pc:sldMk cId="3356594550" sldId="264"/>
            <ac:picMk id="5" creationId="{84AE0688-CAA9-1B07-EC6D-7D1C0B00875E}"/>
          </ac:picMkLst>
        </pc:picChg>
        <pc:picChg chg="add mod">
          <ac:chgData name="泰弘 仲山" userId="857b4835f3abfbd8" providerId="LiveId" clId="{360B630C-CEC0-42C4-B663-297B8848ECA8}" dt="2023-10-21T18:41:49.144" v="2346" actId="1076"/>
          <ac:picMkLst>
            <pc:docMk/>
            <pc:sldMk cId="3356594550" sldId="264"/>
            <ac:picMk id="7" creationId="{8B56C860-B4F5-6A7A-57CA-E18111FF7C54}"/>
          </ac:picMkLst>
        </pc:picChg>
        <pc:picChg chg="add mod">
          <ac:chgData name="泰弘 仲山" userId="857b4835f3abfbd8" providerId="LiveId" clId="{360B630C-CEC0-42C4-B663-297B8848ECA8}" dt="2023-10-21T20:13:43.551" v="4558" actId="1076"/>
          <ac:picMkLst>
            <pc:docMk/>
            <pc:sldMk cId="3356594550" sldId="264"/>
            <ac:picMk id="11" creationId="{C8879530-7AE0-55ED-A820-27C95079A00E}"/>
          </ac:picMkLst>
        </pc:picChg>
      </pc:sldChg>
      <pc:sldChg chg="modSp new del mod">
        <pc:chgData name="泰弘 仲山" userId="857b4835f3abfbd8" providerId="LiveId" clId="{360B630C-CEC0-42C4-B663-297B8848ECA8}" dt="2023-10-21T18:40:21.085" v="2199" actId="47"/>
        <pc:sldMkLst>
          <pc:docMk/>
          <pc:sldMk cId="1070451407" sldId="265"/>
        </pc:sldMkLst>
        <pc:spChg chg="mod">
          <ac:chgData name="泰弘 仲山" userId="857b4835f3abfbd8" providerId="LiveId" clId="{360B630C-CEC0-42C4-B663-297B8848ECA8}" dt="2023-10-19T16:53:45.529" v="1307" actId="20577"/>
          <ac:spMkLst>
            <pc:docMk/>
            <pc:sldMk cId="1070451407" sldId="265"/>
            <ac:spMk id="2" creationId="{D5F717CF-A176-DC0F-56D9-6E6D6A0659A6}"/>
          </ac:spMkLst>
        </pc:spChg>
      </pc:sldChg>
      <pc:sldChg chg="new del">
        <pc:chgData name="泰弘 仲山" userId="857b4835f3abfbd8" providerId="LiveId" clId="{360B630C-CEC0-42C4-B663-297B8848ECA8}" dt="2023-10-19T16:53:57.236" v="1309" actId="2696"/>
        <pc:sldMkLst>
          <pc:docMk/>
          <pc:sldMk cId="3293854364" sldId="266"/>
        </pc:sldMkLst>
      </pc:sldChg>
      <pc:sldChg chg="modSp new del mod">
        <pc:chgData name="泰弘 仲山" userId="857b4835f3abfbd8" providerId="LiveId" clId="{360B630C-CEC0-42C4-B663-297B8848ECA8}" dt="2023-10-21T18:55:36.276" v="2677" actId="47"/>
        <pc:sldMkLst>
          <pc:docMk/>
          <pc:sldMk cId="3855571952" sldId="266"/>
        </pc:sldMkLst>
        <pc:spChg chg="mod">
          <ac:chgData name="泰弘 仲山" userId="857b4835f3abfbd8" providerId="LiveId" clId="{360B630C-CEC0-42C4-B663-297B8848ECA8}" dt="2023-10-19T16:54:20.265" v="1328" actId="20577"/>
          <ac:spMkLst>
            <pc:docMk/>
            <pc:sldMk cId="3855571952" sldId="266"/>
            <ac:spMk id="2" creationId="{23EA9586-6144-FA61-B0B6-0BDDA665F159}"/>
          </ac:spMkLst>
        </pc:spChg>
      </pc:sldChg>
      <pc:sldChg chg="addSp delSp modSp new mod">
        <pc:chgData name="泰弘 仲山" userId="857b4835f3abfbd8" providerId="LiveId" clId="{360B630C-CEC0-42C4-B663-297B8848ECA8}" dt="2023-10-21T19:09:38.628" v="3202"/>
        <pc:sldMkLst>
          <pc:docMk/>
          <pc:sldMk cId="552241566" sldId="267"/>
        </pc:sldMkLst>
        <pc:spChg chg="mod">
          <ac:chgData name="泰弘 仲山" userId="857b4835f3abfbd8" providerId="LiveId" clId="{360B630C-CEC0-42C4-B663-297B8848ECA8}" dt="2023-10-19T17:09:55.372" v="1476" actId="1035"/>
          <ac:spMkLst>
            <pc:docMk/>
            <pc:sldMk cId="552241566" sldId="267"/>
            <ac:spMk id="2" creationId="{C0E28C55-DEB8-5A4E-7BC9-E98D2A3B39A0}"/>
          </ac:spMkLst>
        </pc:spChg>
        <pc:spChg chg="del">
          <ac:chgData name="泰弘 仲山" userId="857b4835f3abfbd8" providerId="LiveId" clId="{360B630C-CEC0-42C4-B663-297B8848ECA8}" dt="2023-10-19T17:05:17.866" v="1339" actId="478"/>
          <ac:spMkLst>
            <pc:docMk/>
            <pc:sldMk cId="552241566" sldId="267"/>
            <ac:spMk id="3" creationId="{AE1C0A53-E467-C1CC-1A2F-CEF2BEA6345F}"/>
          </ac:spMkLst>
        </pc:spChg>
        <pc:spChg chg="add mod">
          <ac:chgData name="泰弘 仲山" userId="857b4835f3abfbd8" providerId="LiveId" clId="{360B630C-CEC0-42C4-B663-297B8848ECA8}" dt="2023-10-21T18:04:18.730" v="1704" actId="1076"/>
          <ac:spMkLst>
            <pc:docMk/>
            <pc:sldMk cId="552241566" sldId="267"/>
            <ac:spMk id="8" creationId="{637BD078-0164-C6AD-1B58-B52BA2E17F2B}"/>
          </ac:spMkLst>
        </pc:spChg>
        <pc:spChg chg="add mod">
          <ac:chgData name="泰弘 仲山" userId="857b4835f3abfbd8" providerId="LiveId" clId="{360B630C-CEC0-42C4-B663-297B8848ECA8}" dt="2023-10-19T17:09:47.911" v="1473" actId="14100"/>
          <ac:spMkLst>
            <pc:docMk/>
            <pc:sldMk cId="552241566" sldId="267"/>
            <ac:spMk id="11" creationId="{A6443FBF-BDCD-788A-03CB-D5E2E561CA89}"/>
          </ac:spMkLst>
        </pc:spChg>
        <pc:spChg chg="add del mod">
          <ac:chgData name="泰弘 仲山" userId="857b4835f3abfbd8" providerId="LiveId" clId="{360B630C-CEC0-42C4-B663-297B8848ECA8}" dt="2023-10-21T19:09:38.628" v="3202"/>
          <ac:spMkLst>
            <pc:docMk/>
            <pc:sldMk cId="552241566" sldId="267"/>
            <ac:spMk id="12" creationId="{D04CCAA1-73B0-EE97-AC2C-E6160B25DB16}"/>
          </ac:spMkLst>
        </pc:spChg>
        <pc:picChg chg="add mod">
          <ac:chgData name="泰弘 仲山" userId="857b4835f3abfbd8" providerId="LiveId" clId="{360B630C-CEC0-42C4-B663-297B8848ECA8}" dt="2023-10-19T17:09:27.282" v="1454" actId="14100"/>
          <ac:picMkLst>
            <pc:docMk/>
            <pc:sldMk cId="552241566" sldId="267"/>
            <ac:picMk id="5" creationId="{FADAB854-29F0-7CAE-1866-FFF2A2677ED8}"/>
          </ac:picMkLst>
        </pc:picChg>
        <pc:picChg chg="add mod">
          <ac:chgData name="泰弘 仲山" userId="857b4835f3abfbd8" providerId="LiveId" clId="{360B630C-CEC0-42C4-B663-297B8848ECA8}" dt="2023-10-19T17:09:43.453" v="1471" actId="1076"/>
          <ac:picMkLst>
            <pc:docMk/>
            <pc:sldMk cId="552241566" sldId="267"/>
            <ac:picMk id="7" creationId="{E5176875-148F-9D14-3DEA-46E2CCC1A73C}"/>
          </ac:picMkLst>
        </pc:picChg>
        <pc:picChg chg="add mod">
          <ac:chgData name="泰弘 仲山" userId="857b4835f3abfbd8" providerId="LiveId" clId="{360B630C-CEC0-42C4-B663-297B8848ECA8}" dt="2023-10-21T18:04:21.678" v="1705" actId="1076"/>
          <ac:picMkLst>
            <pc:docMk/>
            <pc:sldMk cId="552241566" sldId="267"/>
            <ac:picMk id="10" creationId="{CF4142D4-080C-D2DF-B8F4-DD7721C443CA}"/>
          </ac:picMkLst>
        </pc:picChg>
      </pc:sldChg>
      <pc:sldChg chg="modSp new del mod ord">
        <pc:chgData name="泰弘 仲山" userId="857b4835f3abfbd8" providerId="LiveId" clId="{360B630C-CEC0-42C4-B663-297B8848ECA8}" dt="2023-10-21T18:43:09.848" v="2378" actId="47"/>
        <pc:sldMkLst>
          <pc:docMk/>
          <pc:sldMk cId="4032994107" sldId="268"/>
        </pc:sldMkLst>
        <pc:spChg chg="mod">
          <ac:chgData name="泰弘 仲山" userId="857b4835f3abfbd8" providerId="LiveId" clId="{360B630C-CEC0-42C4-B663-297B8848ECA8}" dt="2023-10-19T17:16:53.193" v="1504" actId="20577"/>
          <ac:spMkLst>
            <pc:docMk/>
            <pc:sldMk cId="4032994107" sldId="268"/>
            <ac:spMk id="2" creationId="{B3E8F2BA-45A8-38E8-226C-76A0B1B86A92}"/>
          </ac:spMkLst>
        </pc:spChg>
      </pc:sldChg>
      <pc:sldChg chg="new del">
        <pc:chgData name="泰弘 仲山" userId="857b4835f3abfbd8" providerId="LiveId" clId="{360B630C-CEC0-42C4-B663-297B8848ECA8}" dt="2023-10-19T17:17:34.120" v="1506" actId="2696"/>
        <pc:sldMkLst>
          <pc:docMk/>
          <pc:sldMk cId="2590534364" sldId="269"/>
        </pc:sldMkLst>
      </pc:sldChg>
      <pc:sldChg chg="addSp delSp modSp new mod">
        <pc:chgData name="泰弘 仲山" userId="857b4835f3abfbd8" providerId="LiveId" clId="{360B630C-CEC0-42C4-B663-297B8848ECA8}" dt="2023-10-21T21:03:49.479" v="5121" actId="207"/>
        <pc:sldMkLst>
          <pc:docMk/>
          <pc:sldMk cId="4275717963" sldId="269"/>
        </pc:sldMkLst>
        <pc:spChg chg="mod">
          <ac:chgData name="泰弘 仲山" userId="857b4835f3abfbd8" providerId="LiveId" clId="{360B630C-CEC0-42C4-B663-297B8848ECA8}" dt="2023-10-19T17:17:43.498" v="1524" actId="20577"/>
          <ac:spMkLst>
            <pc:docMk/>
            <pc:sldMk cId="4275717963" sldId="269"/>
            <ac:spMk id="2" creationId="{7B2128C9-A9CA-D2F0-A06D-5DF1914C5BEC}"/>
          </ac:spMkLst>
        </pc:spChg>
        <pc:spChg chg="del">
          <ac:chgData name="泰弘 仲山" userId="857b4835f3abfbd8" providerId="LiveId" clId="{360B630C-CEC0-42C4-B663-297B8848ECA8}" dt="2023-10-21T19:01:12.318" v="2800" actId="478"/>
          <ac:spMkLst>
            <pc:docMk/>
            <pc:sldMk cId="4275717963" sldId="269"/>
            <ac:spMk id="3" creationId="{A7BAC547-4AC8-9672-B466-936E2387EED5}"/>
          </ac:spMkLst>
        </pc:spChg>
        <pc:spChg chg="add mod">
          <ac:chgData name="泰弘 仲山" userId="857b4835f3abfbd8" providerId="LiveId" clId="{360B630C-CEC0-42C4-B663-297B8848ECA8}" dt="2023-10-21T19:07:09.103" v="3080" actId="20577"/>
          <ac:spMkLst>
            <pc:docMk/>
            <pc:sldMk cId="4275717963" sldId="269"/>
            <ac:spMk id="6" creationId="{FD1FB351-E8AA-B8B9-B3E2-809413249BAD}"/>
          </ac:spMkLst>
        </pc:spChg>
        <pc:spChg chg="add mod">
          <ac:chgData name="泰弘 仲山" userId="857b4835f3abfbd8" providerId="LiveId" clId="{360B630C-CEC0-42C4-B663-297B8848ECA8}" dt="2023-10-21T19:05:13.664" v="2975" actId="1036"/>
          <ac:spMkLst>
            <pc:docMk/>
            <pc:sldMk cId="4275717963" sldId="269"/>
            <ac:spMk id="9" creationId="{6611DDD5-9420-4CF3-FC8D-707C253C9335}"/>
          </ac:spMkLst>
        </pc:spChg>
        <pc:spChg chg="add mod">
          <ac:chgData name="泰弘 仲山" userId="857b4835f3abfbd8" providerId="LiveId" clId="{360B630C-CEC0-42C4-B663-297B8848ECA8}" dt="2023-10-21T21:03:49.479" v="5121" actId="207"/>
          <ac:spMkLst>
            <pc:docMk/>
            <pc:sldMk cId="4275717963" sldId="269"/>
            <ac:spMk id="10" creationId="{6C2896B4-895C-2C43-7D7A-E290C9D8602F}"/>
          </ac:spMkLst>
        </pc:spChg>
        <pc:picChg chg="add mod">
          <ac:chgData name="泰弘 仲山" userId="857b4835f3abfbd8" providerId="LiveId" clId="{360B630C-CEC0-42C4-B663-297B8848ECA8}" dt="2023-10-21T19:04:32.668" v="2917" actId="1076"/>
          <ac:picMkLst>
            <pc:docMk/>
            <pc:sldMk cId="4275717963" sldId="269"/>
            <ac:picMk id="5" creationId="{1FEAFF0D-4D98-7EB2-A3BD-8E98E631A0C8}"/>
          </ac:picMkLst>
        </pc:picChg>
        <pc:picChg chg="add mod">
          <ac:chgData name="泰弘 仲山" userId="857b4835f3abfbd8" providerId="LiveId" clId="{360B630C-CEC0-42C4-B663-297B8848ECA8}" dt="2023-10-21T19:05:27.375" v="2976" actId="1076"/>
          <ac:picMkLst>
            <pc:docMk/>
            <pc:sldMk cId="4275717963" sldId="269"/>
            <ac:picMk id="8" creationId="{A4D2B906-2D6D-C284-EFA6-63BB1B513FCB}"/>
          </ac:picMkLst>
        </pc:picChg>
      </pc:sldChg>
      <pc:sldChg chg="addSp delSp modSp new mod">
        <pc:chgData name="泰弘 仲山" userId="857b4835f3abfbd8" providerId="LiveId" clId="{360B630C-CEC0-42C4-B663-297B8848ECA8}" dt="2023-10-21T21:08:22.233" v="5180" actId="1076"/>
        <pc:sldMkLst>
          <pc:docMk/>
          <pc:sldMk cId="3072270336" sldId="270"/>
        </pc:sldMkLst>
        <pc:spChg chg="mod">
          <ac:chgData name="泰弘 仲山" userId="857b4835f3abfbd8" providerId="LiveId" clId="{360B630C-CEC0-42C4-B663-297B8848ECA8}" dt="2023-10-19T17:18:05.801" v="1555" actId="20577"/>
          <ac:spMkLst>
            <pc:docMk/>
            <pc:sldMk cId="3072270336" sldId="270"/>
            <ac:spMk id="2" creationId="{30DFBF6E-C067-9250-EB30-FBFE7FCB6D8B}"/>
          </ac:spMkLst>
        </pc:spChg>
        <pc:spChg chg="del">
          <ac:chgData name="泰弘 仲山" userId="857b4835f3abfbd8" providerId="LiveId" clId="{360B630C-CEC0-42C4-B663-297B8848ECA8}" dt="2023-10-21T19:28:52.962" v="3308" actId="478"/>
          <ac:spMkLst>
            <pc:docMk/>
            <pc:sldMk cId="3072270336" sldId="270"/>
            <ac:spMk id="3" creationId="{7307694B-497C-ADD6-05EB-21FC02F23CDF}"/>
          </ac:spMkLst>
        </pc:spChg>
        <pc:spChg chg="add mod">
          <ac:chgData name="泰弘 仲山" userId="857b4835f3abfbd8" providerId="LiveId" clId="{360B630C-CEC0-42C4-B663-297B8848ECA8}" dt="2023-10-21T21:08:22.233" v="5180" actId="1076"/>
          <ac:spMkLst>
            <pc:docMk/>
            <pc:sldMk cId="3072270336" sldId="270"/>
            <ac:spMk id="8" creationId="{63C2127E-3F92-7FD1-687D-854D525D9292}"/>
          </ac:spMkLst>
        </pc:spChg>
        <pc:spChg chg="add mod">
          <ac:chgData name="泰弘 仲山" userId="857b4835f3abfbd8" providerId="LiveId" clId="{360B630C-CEC0-42C4-B663-297B8848ECA8}" dt="2023-10-21T19:34:22.256" v="3562" actId="20577"/>
          <ac:spMkLst>
            <pc:docMk/>
            <pc:sldMk cId="3072270336" sldId="270"/>
            <ac:spMk id="9" creationId="{19A15ADC-40C0-FD78-1D7E-3019C6AC695D}"/>
          </ac:spMkLst>
        </pc:spChg>
        <pc:picChg chg="add mod">
          <ac:chgData name="泰弘 仲山" userId="857b4835f3abfbd8" providerId="LiveId" clId="{360B630C-CEC0-42C4-B663-297B8848ECA8}" dt="2023-10-21T19:34:15.837" v="3555" actId="1076"/>
          <ac:picMkLst>
            <pc:docMk/>
            <pc:sldMk cId="3072270336" sldId="270"/>
            <ac:picMk id="5" creationId="{C57EA7A8-E459-ED57-ECF9-20A080F01255}"/>
          </ac:picMkLst>
        </pc:picChg>
        <pc:picChg chg="add mod">
          <ac:chgData name="泰弘 仲山" userId="857b4835f3abfbd8" providerId="LiveId" clId="{360B630C-CEC0-42C4-B663-297B8848ECA8}" dt="2023-10-21T19:32:40.571" v="3371" actId="1076"/>
          <ac:picMkLst>
            <pc:docMk/>
            <pc:sldMk cId="3072270336" sldId="270"/>
            <ac:picMk id="7" creationId="{995A1DE4-09DD-A5A5-D44C-E9556C32F5C6}"/>
          </ac:picMkLst>
        </pc:picChg>
      </pc:sldChg>
      <pc:sldChg chg="addSp delSp modSp new mod">
        <pc:chgData name="泰弘 仲山" userId="857b4835f3abfbd8" providerId="LiveId" clId="{360B630C-CEC0-42C4-B663-297B8848ECA8}" dt="2023-10-21T21:09:25.185" v="5265" actId="1076"/>
        <pc:sldMkLst>
          <pc:docMk/>
          <pc:sldMk cId="3045517774" sldId="271"/>
        </pc:sldMkLst>
        <pc:spChg chg="mod">
          <ac:chgData name="泰弘 仲山" userId="857b4835f3abfbd8" providerId="LiveId" clId="{360B630C-CEC0-42C4-B663-297B8848ECA8}" dt="2023-10-21T20:23:03.646" v="4706" actId="20577"/>
          <ac:spMkLst>
            <pc:docMk/>
            <pc:sldMk cId="3045517774" sldId="271"/>
            <ac:spMk id="2" creationId="{E29CB5E2-8EA6-9066-5BD5-3530FFD3F37F}"/>
          </ac:spMkLst>
        </pc:spChg>
        <pc:spChg chg="del">
          <ac:chgData name="泰弘 仲山" userId="857b4835f3abfbd8" providerId="LiveId" clId="{360B630C-CEC0-42C4-B663-297B8848ECA8}" dt="2023-10-21T20:20:11.358" v="4559" actId="478"/>
          <ac:spMkLst>
            <pc:docMk/>
            <pc:sldMk cId="3045517774" sldId="271"/>
            <ac:spMk id="3" creationId="{6656D2AB-7B75-0F6B-A084-071EEC62B963}"/>
          </ac:spMkLst>
        </pc:spChg>
        <pc:spChg chg="add mod">
          <ac:chgData name="泰弘 仲山" userId="857b4835f3abfbd8" providerId="LiveId" clId="{360B630C-CEC0-42C4-B663-297B8848ECA8}" dt="2023-10-21T20:22:53.104" v="4687" actId="1035"/>
          <ac:spMkLst>
            <pc:docMk/>
            <pc:sldMk cId="3045517774" sldId="271"/>
            <ac:spMk id="6" creationId="{C903FC9E-FFCF-B18F-AC03-B4638BC9A88F}"/>
          </ac:spMkLst>
        </pc:spChg>
        <pc:spChg chg="add mod">
          <ac:chgData name="泰弘 仲山" userId="857b4835f3abfbd8" providerId="LiveId" clId="{360B630C-CEC0-42C4-B663-297B8848ECA8}" dt="2023-10-21T21:09:25.185" v="5265" actId="1076"/>
          <ac:spMkLst>
            <pc:docMk/>
            <pc:sldMk cId="3045517774" sldId="271"/>
            <ac:spMk id="9" creationId="{3608532D-8E05-C4D4-3834-2E10CCF24D3F}"/>
          </ac:spMkLst>
        </pc:spChg>
        <pc:picChg chg="add mod">
          <ac:chgData name="泰弘 仲山" userId="857b4835f3abfbd8" providerId="LiveId" clId="{360B630C-CEC0-42C4-B663-297B8848ECA8}" dt="2023-10-21T20:22:55.529" v="4690" actId="1036"/>
          <ac:picMkLst>
            <pc:docMk/>
            <pc:sldMk cId="3045517774" sldId="271"/>
            <ac:picMk id="5" creationId="{8FA59325-4FAC-F8E2-AA72-9A6F8B0539A9}"/>
          </ac:picMkLst>
        </pc:picChg>
        <pc:picChg chg="add mod">
          <ac:chgData name="泰弘 仲山" userId="857b4835f3abfbd8" providerId="LiveId" clId="{360B630C-CEC0-42C4-B663-297B8848ECA8}" dt="2023-10-21T20:22:47.635" v="4677" actId="1076"/>
          <ac:picMkLst>
            <pc:docMk/>
            <pc:sldMk cId="3045517774" sldId="271"/>
            <ac:picMk id="8" creationId="{9CFE4ABC-4BFA-5E95-8728-E117DB39BDD2}"/>
          </ac:picMkLst>
        </pc:picChg>
      </pc:sldChg>
      <pc:sldChg chg="addSp delSp modSp new mod ord">
        <pc:chgData name="泰弘 仲山" userId="857b4835f3abfbd8" providerId="LiveId" clId="{360B630C-CEC0-42C4-B663-297B8848ECA8}" dt="2023-10-21T21:08:09.244" v="5178" actId="1076"/>
        <pc:sldMkLst>
          <pc:docMk/>
          <pc:sldMk cId="1883523774" sldId="272"/>
        </pc:sldMkLst>
        <pc:spChg chg="mod">
          <ac:chgData name="泰弘 仲山" userId="857b4835f3abfbd8" providerId="LiveId" clId="{360B630C-CEC0-42C4-B663-297B8848ECA8}" dt="2023-10-21T20:51:49.883" v="4970" actId="20577"/>
          <ac:spMkLst>
            <pc:docMk/>
            <pc:sldMk cId="1883523774" sldId="272"/>
            <ac:spMk id="2" creationId="{E0861070-7DD3-FDF0-01FE-885EAFE07DFD}"/>
          </ac:spMkLst>
        </pc:spChg>
        <pc:spChg chg="del">
          <ac:chgData name="泰弘 仲山" userId="857b4835f3abfbd8" providerId="LiveId" clId="{360B630C-CEC0-42C4-B663-297B8848ECA8}" dt="2023-10-21T20:51:57.068" v="4973" actId="478"/>
          <ac:spMkLst>
            <pc:docMk/>
            <pc:sldMk cId="1883523774" sldId="272"/>
            <ac:spMk id="3" creationId="{4105890D-81F8-7AE4-9E64-FAB3E53C5146}"/>
          </ac:spMkLst>
        </pc:spChg>
        <pc:spChg chg="add mod">
          <ac:chgData name="泰弘 仲山" userId="857b4835f3abfbd8" providerId="LiveId" clId="{360B630C-CEC0-42C4-B663-297B8848ECA8}" dt="2023-10-21T20:59:25.449" v="5095" actId="1076"/>
          <ac:spMkLst>
            <pc:docMk/>
            <pc:sldMk cId="1883523774" sldId="272"/>
            <ac:spMk id="4" creationId="{9561AADA-4FD3-FD3F-0485-30D2D4178722}"/>
          </ac:spMkLst>
        </pc:spChg>
        <pc:spChg chg="add mod">
          <ac:chgData name="泰弘 仲山" userId="857b4835f3abfbd8" providerId="LiveId" clId="{360B630C-CEC0-42C4-B663-297B8848ECA8}" dt="2023-10-21T21:07:59.975" v="5175" actId="14100"/>
          <ac:spMkLst>
            <pc:docMk/>
            <pc:sldMk cId="1883523774" sldId="272"/>
            <ac:spMk id="12" creationId="{282D9651-0FEE-6D05-AEA0-6462331FD6B5}"/>
          </ac:spMkLst>
        </pc:spChg>
        <pc:grpChg chg="add mod">
          <ac:chgData name="泰弘 仲山" userId="857b4835f3abfbd8" providerId="LiveId" clId="{360B630C-CEC0-42C4-B663-297B8848ECA8}" dt="2023-10-21T21:00:08.631" v="5107" actId="14100"/>
          <ac:grpSpMkLst>
            <pc:docMk/>
            <pc:sldMk cId="1883523774" sldId="272"/>
            <ac:grpSpMk id="11" creationId="{70BA027E-F222-D3F7-5795-50EFB245CE4A}"/>
          </ac:grpSpMkLst>
        </pc:grpChg>
        <pc:picChg chg="add mod">
          <ac:chgData name="泰弘 仲山" userId="857b4835f3abfbd8" providerId="LiveId" clId="{360B630C-CEC0-42C4-B663-297B8848ECA8}" dt="2023-10-21T21:08:09.244" v="5178" actId="1076"/>
          <ac:picMkLst>
            <pc:docMk/>
            <pc:sldMk cId="1883523774" sldId="272"/>
            <ac:picMk id="6" creationId="{45864EE8-128F-02E2-B3C6-E52F9C0F6567}"/>
          </ac:picMkLst>
        </pc:picChg>
        <pc:picChg chg="add mod">
          <ac:chgData name="泰弘 仲山" userId="857b4835f3abfbd8" providerId="LiveId" clId="{360B630C-CEC0-42C4-B663-297B8848ECA8}" dt="2023-10-21T21:00:02.303" v="5104" actId="164"/>
          <ac:picMkLst>
            <pc:docMk/>
            <pc:sldMk cId="1883523774" sldId="272"/>
            <ac:picMk id="8" creationId="{3AD243FF-7C13-14DB-76DD-EEDD6A09140D}"/>
          </ac:picMkLst>
        </pc:picChg>
        <pc:picChg chg="add mod">
          <ac:chgData name="泰弘 仲山" userId="857b4835f3abfbd8" providerId="LiveId" clId="{360B630C-CEC0-42C4-B663-297B8848ECA8}" dt="2023-10-21T21:00:02.303" v="5104" actId="164"/>
          <ac:picMkLst>
            <pc:docMk/>
            <pc:sldMk cId="1883523774" sldId="272"/>
            <ac:picMk id="10" creationId="{1F034802-2F8A-F332-9CB5-3C13BDE85B34}"/>
          </ac:picMkLst>
        </pc:picChg>
      </pc:sldChg>
      <pc:sldChg chg="addSp delSp modSp new mod">
        <pc:chgData name="泰弘 仲山" userId="857b4835f3abfbd8" providerId="LiveId" clId="{360B630C-CEC0-42C4-B663-297B8848ECA8}" dt="2023-10-21T21:10:03.075" v="5271" actId="1076"/>
        <pc:sldMkLst>
          <pc:docMk/>
          <pc:sldMk cId="2714088051" sldId="273"/>
        </pc:sldMkLst>
        <pc:spChg chg="mod">
          <ac:chgData name="泰弘 仲山" userId="857b4835f3abfbd8" providerId="LiveId" clId="{360B630C-CEC0-42C4-B663-297B8848ECA8}" dt="2023-10-21T20:49:45.483" v="4854" actId="20577"/>
          <ac:spMkLst>
            <pc:docMk/>
            <pc:sldMk cId="2714088051" sldId="273"/>
            <ac:spMk id="2" creationId="{7BC7F604-A6C3-05F1-8B38-2237E89726BD}"/>
          </ac:spMkLst>
        </pc:spChg>
        <pc:spChg chg="add del">
          <ac:chgData name="泰弘 仲山" userId="857b4835f3abfbd8" providerId="LiveId" clId="{360B630C-CEC0-42C4-B663-297B8848ECA8}" dt="2023-10-21T20:47:47.882" v="4771" actId="478"/>
          <ac:spMkLst>
            <pc:docMk/>
            <pc:sldMk cId="2714088051" sldId="273"/>
            <ac:spMk id="3" creationId="{3373EB95-CAE0-BE00-2B5D-05D4DE311C74}"/>
          </ac:spMkLst>
        </pc:spChg>
        <pc:spChg chg="add mod">
          <ac:chgData name="泰弘 仲山" userId="857b4835f3abfbd8" providerId="LiveId" clId="{360B630C-CEC0-42C4-B663-297B8848ECA8}" dt="2023-10-21T20:49:09.571" v="4837" actId="1076"/>
          <ac:spMkLst>
            <pc:docMk/>
            <pc:sldMk cId="2714088051" sldId="273"/>
            <ac:spMk id="8" creationId="{27937888-8175-190A-5DD8-A15EB631E5BF}"/>
          </ac:spMkLst>
        </pc:spChg>
        <pc:spChg chg="add mod">
          <ac:chgData name="泰弘 仲山" userId="857b4835f3abfbd8" providerId="LiveId" clId="{360B630C-CEC0-42C4-B663-297B8848ECA8}" dt="2023-10-21T21:10:03.075" v="5271" actId="1076"/>
          <ac:spMkLst>
            <pc:docMk/>
            <pc:sldMk cId="2714088051" sldId="273"/>
            <ac:spMk id="11" creationId="{C699C25A-BD56-73C5-BFC3-3B1875450527}"/>
          </ac:spMkLst>
        </pc:spChg>
        <pc:spChg chg="add mod">
          <ac:chgData name="泰弘 仲山" userId="857b4835f3abfbd8" providerId="LiveId" clId="{360B630C-CEC0-42C4-B663-297B8848ECA8}" dt="2023-10-21T21:09:50.669" v="5267" actId="13822"/>
          <ac:spMkLst>
            <pc:docMk/>
            <pc:sldMk cId="2714088051" sldId="273"/>
            <ac:spMk id="12" creationId="{5886C9D2-D991-AD7F-96D6-B4C32349205A}"/>
          </ac:spMkLst>
        </pc:spChg>
        <pc:picChg chg="add del mod">
          <ac:chgData name="泰弘 仲山" userId="857b4835f3abfbd8" providerId="LiveId" clId="{360B630C-CEC0-42C4-B663-297B8848ECA8}" dt="2023-10-21T20:47:45.437" v="4770"/>
          <ac:picMkLst>
            <pc:docMk/>
            <pc:sldMk cId="2714088051" sldId="273"/>
            <ac:picMk id="5" creationId="{A6558C23-C7EE-C712-40CF-DA03D064147B}"/>
          </ac:picMkLst>
        </pc:picChg>
        <pc:picChg chg="add mod">
          <ac:chgData name="泰弘 仲山" userId="857b4835f3abfbd8" providerId="LiveId" clId="{360B630C-CEC0-42C4-B663-297B8848ECA8}" dt="2023-10-21T20:48:57.717" v="4832" actId="1076"/>
          <ac:picMkLst>
            <pc:docMk/>
            <pc:sldMk cId="2714088051" sldId="273"/>
            <ac:picMk id="7" creationId="{2A11DD31-7E1A-7298-FBAF-AAB9905EC2AC}"/>
          </ac:picMkLst>
        </pc:picChg>
        <pc:picChg chg="add mod">
          <ac:chgData name="泰弘 仲山" userId="857b4835f3abfbd8" providerId="LiveId" clId="{360B630C-CEC0-42C4-B663-297B8848ECA8}" dt="2023-10-21T20:49:07.822" v="4836" actId="1076"/>
          <ac:picMkLst>
            <pc:docMk/>
            <pc:sldMk cId="2714088051" sldId="273"/>
            <ac:picMk id="10" creationId="{F7A1DEED-A872-3877-5E91-1E78D0008966}"/>
          </ac:picMkLst>
        </pc:picChg>
      </pc:sldChg>
      <pc:sldChg chg="modSp new del mod">
        <pc:chgData name="泰弘 仲山" userId="857b4835f3abfbd8" providerId="LiveId" clId="{360B630C-CEC0-42C4-B663-297B8848ECA8}" dt="2023-10-21T18:43:07.289" v="2377" actId="47"/>
        <pc:sldMkLst>
          <pc:docMk/>
          <pc:sldMk cId="4256838062" sldId="274"/>
        </pc:sldMkLst>
        <pc:spChg chg="mod">
          <ac:chgData name="泰弘 仲山" userId="857b4835f3abfbd8" providerId="LiveId" clId="{360B630C-CEC0-42C4-B663-297B8848ECA8}" dt="2023-10-19T17:29:11.199" v="1659"/>
          <ac:spMkLst>
            <pc:docMk/>
            <pc:sldMk cId="4256838062" sldId="274"/>
            <ac:spMk id="2" creationId="{88DC3475-257D-2037-9D4E-65B85ACF53AD}"/>
          </ac:spMkLst>
        </pc:spChg>
      </pc:sldChg>
      <pc:sldChg chg="addSp delSp modSp new mod">
        <pc:chgData name="泰弘 仲山" userId="857b4835f3abfbd8" providerId="LiveId" clId="{360B630C-CEC0-42C4-B663-297B8848ECA8}" dt="2023-10-21T21:03:14.137" v="5120" actId="20577"/>
        <pc:sldMkLst>
          <pc:docMk/>
          <pc:sldMk cId="3153133081" sldId="275"/>
        </pc:sldMkLst>
        <pc:spChg chg="mod">
          <ac:chgData name="泰弘 仲山" userId="857b4835f3abfbd8" providerId="LiveId" clId="{360B630C-CEC0-42C4-B663-297B8848ECA8}" dt="2023-10-21T18:01:50.787" v="1669" actId="20577"/>
          <ac:spMkLst>
            <pc:docMk/>
            <pc:sldMk cId="3153133081" sldId="275"/>
            <ac:spMk id="2" creationId="{9B50896F-2960-650A-1A77-73B6F5975F9B}"/>
          </ac:spMkLst>
        </pc:spChg>
        <pc:spChg chg="del">
          <ac:chgData name="泰弘 仲山" userId="857b4835f3abfbd8" providerId="LiveId" clId="{360B630C-CEC0-42C4-B663-297B8848ECA8}" dt="2023-10-21T18:01:54.131" v="1670" actId="478"/>
          <ac:spMkLst>
            <pc:docMk/>
            <pc:sldMk cId="3153133081" sldId="275"/>
            <ac:spMk id="3" creationId="{8F7F3FC2-AC10-069A-70F9-854AD67245D1}"/>
          </ac:spMkLst>
        </pc:spChg>
        <pc:spChg chg="add mod">
          <ac:chgData name="泰弘 仲山" userId="857b4835f3abfbd8" providerId="LiveId" clId="{360B630C-CEC0-42C4-B663-297B8848ECA8}" dt="2023-10-21T18:16:29.562" v="1745" actId="1076"/>
          <ac:spMkLst>
            <pc:docMk/>
            <pc:sldMk cId="3153133081" sldId="275"/>
            <ac:spMk id="10" creationId="{620AEE9C-5310-8EB6-1619-A9D518E570E3}"/>
          </ac:spMkLst>
        </pc:spChg>
        <pc:spChg chg="add mod">
          <ac:chgData name="泰弘 仲山" userId="857b4835f3abfbd8" providerId="LiveId" clId="{360B630C-CEC0-42C4-B663-297B8848ECA8}" dt="2023-10-21T21:03:14.137" v="5120" actId="20577"/>
          <ac:spMkLst>
            <pc:docMk/>
            <pc:sldMk cId="3153133081" sldId="275"/>
            <ac:spMk id="11" creationId="{48679982-05BE-4244-05CF-3EDB68E31D41}"/>
          </ac:spMkLst>
        </pc:spChg>
        <pc:picChg chg="add mod">
          <ac:chgData name="泰弘 仲山" userId="857b4835f3abfbd8" providerId="LiveId" clId="{360B630C-CEC0-42C4-B663-297B8848ECA8}" dt="2023-10-21T18:03:12.406" v="1687" actId="1076"/>
          <ac:picMkLst>
            <pc:docMk/>
            <pc:sldMk cId="3153133081" sldId="275"/>
            <ac:picMk id="5" creationId="{D78EE4EC-18BD-A24F-F730-AD5CA1D0AB66}"/>
          </ac:picMkLst>
        </pc:picChg>
        <pc:picChg chg="add mod">
          <ac:chgData name="泰弘 仲山" userId="857b4835f3abfbd8" providerId="LiveId" clId="{360B630C-CEC0-42C4-B663-297B8848ECA8}" dt="2023-10-21T18:03:10.659" v="1686" actId="14100"/>
          <ac:picMkLst>
            <pc:docMk/>
            <pc:sldMk cId="3153133081" sldId="275"/>
            <ac:picMk id="7" creationId="{88618937-3F25-ACD7-C8C0-DDFE531BC036}"/>
          </ac:picMkLst>
        </pc:picChg>
        <pc:picChg chg="add mod">
          <ac:chgData name="泰弘 仲山" userId="857b4835f3abfbd8" providerId="LiveId" clId="{360B630C-CEC0-42C4-B663-297B8848ECA8}" dt="2023-10-21T18:03:16.992" v="1688" actId="14100"/>
          <ac:picMkLst>
            <pc:docMk/>
            <pc:sldMk cId="3153133081" sldId="275"/>
            <ac:picMk id="9" creationId="{050CC834-AEB5-D944-1C1F-C4A1E3F13D5E}"/>
          </ac:picMkLst>
        </pc:picChg>
      </pc:sldChg>
      <pc:sldChg chg="addSp delSp modSp new mod ord">
        <pc:chgData name="泰弘 仲山" userId="857b4835f3abfbd8" providerId="LiveId" clId="{360B630C-CEC0-42C4-B663-297B8848ECA8}" dt="2023-10-21T18:19:10.849" v="1936" actId="207"/>
        <pc:sldMkLst>
          <pc:docMk/>
          <pc:sldMk cId="2264682156" sldId="276"/>
        </pc:sldMkLst>
        <pc:spChg chg="mod">
          <ac:chgData name="泰弘 仲山" userId="857b4835f3abfbd8" providerId="LiveId" clId="{360B630C-CEC0-42C4-B663-297B8848ECA8}" dt="2023-10-21T18:15:42.898" v="1732" actId="20577"/>
          <ac:spMkLst>
            <pc:docMk/>
            <pc:sldMk cId="2264682156" sldId="276"/>
            <ac:spMk id="2" creationId="{9406FC86-0E60-DC01-4AD0-901FA483D3CF}"/>
          </ac:spMkLst>
        </pc:spChg>
        <pc:spChg chg="del">
          <ac:chgData name="泰弘 仲山" userId="857b4835f3abfbd8" providerId="LiveId" clId="{360B630C-CEC0-42C4-B663-297B8848ECA8}" dt="2023-10-21T18:15:48.193" v="1733" actId="478"/>
          <ac:spMkLst>
            <pc:docMk/>
            <pc:sldMk cId="2264682156" sldId="276"/>
            <ac:spMk id="3" creationId="{1EF0F523-55A6-254D-2913-951F640414D8}"/>
          </ac:spMkLst>
        </pc:spChg>
        <pc:spChg chg="add mod">
          <ac:chgData name="泰弘 仲山" userId="857b4835f3abfbd8" providerId="LiveId" clId="{360B630C-CEC0-42C4-B663-297B8848ECA8}" dt="2023-10-21T18:18:07.380" v="1800" actId="1076"/>
          <ac:spMkLst>
            <pc:docMk/>
            <pc:sldMk cId="2264682156" sldId="276"/>
            <ac:spMk id="6" creationId="{3E983FD6-2C82-6BD9-1669-F3DF41F2F843}"/>
          </ac:spMkLst>
        </pc:spChg>
        <pc:spChg chg="add mod">
          <ac:chgData name="泰弘 仲山" userId="857b4835f3abfbd8" providerId="LiveId" clId="{360B630C-CEC0-42C4-B663-297B8848ECA8}" dt="2023-10-21T18:19:10.849" v="1936" actId="207"/>
          <ac:spMkLst>
            <pc:docMk/>
            <pc:sldMk cId="2264682156" sldId="276"/>
            <ac:spMk id="9" creationId="{9AC7D9B1-B145-3F09-F2A4-622B2603D809}"/>
          </ac:spMkLst>
        </pc:spChg>
        <pc:picChg chg="add mod">
          <ac:chgData name="泰弘 仲山" userId="857b4835f3abfbd8" providerId="LiveId" clId="{360B630C-CEC0-42C4-B663-297B8848ECA8}" dt="2023-10-21T18:17:40.956" v="1794" actId="1076"/>
          <ac:picMkLst>
            <pc:docMk/>
            <pc:sldMk cId="2264682156" sldId="276"/>
            <ac:picMk id="5" creationId="{83F89DA5-0DEB-AC45-4D25-DF3C915A7506}"/>
          </ac:picMkLst>
        </pc:picChg>
        <pc:picChg chg="add mod">
          <ac:chgData name="泰弘 仲山" userId="857b4835f3abfbd8" providerId="LiveId" clId="{360B630C-CEC0-42C4-B663-297B8848ECA8}" dt="2023-10-21T18:18:09.897" v="1801" actId="1076"/>
          <ac:picMkLst>
            <pc:docMk/>
            <pc:sldMk cId="2264682156" sldId="276"/>
            <ac:picMk id="8" creationId="{FE17268D-2910-64EA-1C58-9D6726328280}"/>
          </ac:picMkLst>
        </pc:picChg>
      </pc:sldChg>
      <pc:sldChg chg="addSp delSp modSp new mod">
        <pc:chgData name="泰弘 仲山" userId="857b4835f3abfbd8" providerId="LiveId" clId="{360B630C-CEC0-42C4-B663-297B8848ECA8}" dt="2023-10-21T21:04:52.554" v="5147" actId="20577"/>
        <pc:sldMkLst>
          <pc:docMk/>
          <pc:sldMk cId="4274309884" sldId="277"/>
        </pc:sldMkLst>
        <pc:spChg chg="mod">
          <ac:chgData name="泰弘 仲山" userId="857b4835f3abfbd8" providerId="LiveId" clId="{360B630C-CEC0-42C4-B663-297B8848ECA8}" dt="2023-10-21T18:20:23.994" v="1965" actId="14100"/>
          <ac:spMkLst>
            <pc:docMk/>
            <pc:sldMk cId="4274309884" sldId="277"/>
            <ac:spMk id="2" creationId="{4E72627B-3CD7-9B2A-8D8D-27F7949C70CF}"/>
          </ac:spMkLst>
        </pc:spChg>
        <pc:spChg chg="del">
          <ac:chgData name="泰弘 仲山" userId="857b4835f3abfbd8" providerId="LiveId" clId="{360B630C-CEC0-42C4-B663-297B8848ECA8}" dt="2023-10-21T18:19:30.946" v="1958" actId="478"/>
          <ac:spMkLst>
            <pc:docMk/>
            <pc:sldMk cId="4274309884" sldId="277"/>
            <ac:spMk id="3" creationId="{E71A44CA-3E1D-6869-2361-7F2706436824}"/>
          </ac:spMkLst>
        </pc:spChg>
        <pc:spChg chg="add mod">
          <ac:chgData name="泰弘 仲山" userId="857b4835f3abfbd8" providerId="LiveId" clId="{360B630C-CEC0-42C4-B663-297B8848ECA8}" dt="2023-10-21T21:04:52.554" v="5147" actId="20577"/>
          <ac:spMkLst>
            <pc:docMk/>
            <pc:sldMk cId="4274309884" sldId="277"/>
            <ac:spMk id="12" creationId="{FD0E48BE-C4B2-0203-3E91-0BCBE7FD1399}"/>
          </ac:spMkLst>
        </pc:spChg>
        <pc:picChg chg="add mod">
          <ac:chgData name="泰弘 仲山" userId="857b4835f3abfbd8" providerId="LiveId" clId="{360B630C-CEC0-42C4-B663-297B8848ECA8}" dt="2023-10-21T18:21:19.176" v="1981" actId="14100"/>
          <ac:picMkLst>
            <pc:docMk/>
            <pc:sldMk cId="4274309884" sldId="277"/>
            <ac:picMk id="5" creationId="{5AD47A2E-836B-81FE-20BC-0DDD9E03F661}"/>
          </ac:picMkLst>
        </pc:picChg>
        <pc:picChg chg="add del mod">
          <ac:chgData name="泰弘 仲山" userId="857b4835f3abfbd8" providerId="LiveId" clId="{360B630C-CEC0-42C4-B663-297B8848ECA8}" dt="2023-10-21T18:20:36.548" v="1970" actId="478"/>
          <ac:picMkLst>
            <pc:docMk/>
            <pc:sldMk cId="4274309884" sldId="277"/>
            <ac:picMk id="7" creationId="{6F566B84-1CCB-6026-AE55-4D9235F1102D}"/>
          </ac:picMkLst>
        </pc:picChg>
        <pc:picChg chg="add mod">
          <ac:chgData name="泰弘 仲山" userId="857b4835f3abfbd8" providerId="LiveId" clId="{360B630C-CEC0-42C4-B663-297B8848ECA8}" dt="2023-10-21T18:21:23.745" v="1983" actId="14100"/>
          <ac:picMkLst>
            <pc:docMk/>
            <pc:sldMk cId="4274309884" sldId="277"/>
            <ac:picMk id="9" creationId="{8BF45B34-BADF-9C49-645E-88900354FC59}"/>
          </ac:picMkLst>
        </pc:picChg>
        <pc:picChg chg="add mod">
          <ac:chgData name="泰弘 仲山" userId="857b4835f3abfbd8" providerId="LiveId" clId="{360B630C-CEC0-42C4-B663-297B8848ECA8}" dt="2023-10-21T18:21:27.609" v="1985" actId="14100"/>
          <ac:picMkLst>
            <pc:docMk/>
            <pc:sldMk cId="4274309884" sldId="277"/>
            <ac:picMk id="11" creationId="{87F92503-A26B-BF63-2A23-7BDE5E11E3E9}"/>
          </ac:picMkLst>
        </pc:picChg>
      </pc:sldChg>
      <pc:sldChg chg="addSp delSp modSp new mod">
        <pc:chgData name="泰弘 仲山" userId="857b4835f3abfbd8" providerId="LiveId" clId="{360B630C-CEC0-42C4-B663-297B8848ECA8}" dt="2023-10-21T21:05:11.020" v="5160" actId="20577"/>
        <pc:sldMkLst>
          <pc:docMk/>
          <pc:sldMk cId="2936524929" sldId="278"/>
        </pc:sldMkLst>
        <pc:spChg chg="mod">
          <ac:chgData name="泰弘 仲山" userId="857b4835f3abfbd8" providerId="LiveId" clId="{360B630C-CEC0-42C4-B663-297B8848ECA8}" dt="2023-10-21T18:22:15.254" v="2046" actId="14100"/>
          <ac:spMkLst>
            <pc:docMk/>
            <pc:sldMk cId="2936524929" sldId="278"/>
            <ac:spMk id="2" creationId="{C5C6F360-7AA8-325B-DD88-AD7BF1AE5BE1}"/>
          </ac:spMkLst>
        </pc:spChg>
        <pc:spChg chg="del">
          <ac:chgData name="泰弘 仲山" userId="857b4835f3abfbd8" providerId="LiveId" clId="{360B630C-CEC0-42C4-B663-297B8848ECA8}" dt="2023-10-21T18:22:17.012" v="2047" actId="478"/>
          <ac:spMkLst>
            <pc:docMk/>
            <pc:sldMk cId="2936524929" sldId="278"/>
            <ac:spMk id="3" creationId="{C8855443-938A-F259-4CF3-632768DDEB62}"/>
          </ac:spMkLst>
        </pc:spChg>
        <pc:spChg chg="add mod">
          <ac:chgData name="泰弘 仲山" userId="857b4835f3abfbd8" providerId="LiveId" clId="{360B630C-CEC0-42C4-B663-297B8848ECA8}" dt="2023-10-21T21:05:11.020" v="5160" actId="20577"/>
          <ac:spMkLst>
            <pc:docMk/>
            <pc:sldMk cId="2936524929" sldId="278"/>
            <ac:spMk id="10" creationId="{227A78EA-2507-8357-A31E-5D975B5C0405}"/>
          </ac:spMkLst>
        </pc:spChg>
        <pc:picChg chg="add mod">
          <ac:chgData name="泰弘 仲山" userId="857b4835f3abfbd8" providerId="LiveId" clId="{360B630C-CEC0-42C4-B663-297B8848ECA8}" dt="2023-10-21T18:23:32.341" v="2060" actId="1076"/>
          <ac:picMkLst>
            <pc:docMk/>
            <pc:sldMk cId="2936524929" sldId="278"/>
            <ac:picMk id="5" creationId="{000A8290-400D-D270-3208-8EB4EC3D541A}"/>
          </ac:picMkLst>
        </pc:picChg>
        <pc:picChg chg="add mod">
          <ac:chgData name="泰弘 仲山" userId="857b4835f3abfbd8" providerId="LiveId" clId="{360B630C-CEC0-42C4-B663-297B8848ECA8}" dt="2023-10-21T18:23:30.523" v="2059" actId="1076"/>
          <ac:picMkLst>
            <pc:docMk/>
            <pc:sldMk cId="2936524929" sldId="278"/>
            <ac:picMk id="7" creationId="{D78363A7-8FDF-5E17-437C-102BF3DAB3C1}"/>
          </ac:picMkLst>
        </pc:picChg>
        <pc:picChg chg="add mod">
          <ac:chgData name="泰弘 仲山" userId="857b4835f3abfbd8" providerId="LiveId" clId="{360B630C-CEC0-42C4-B663-297B8848ECA8}" dt="2023-10-21T18:23:42.162" v="2063" actId="14100"/>
          <ac:picMkLst>
            <pc:docMk/>
            <pc:sldMk cId="2936524929" sldId="278"/>
            <ac:picMk id="9" creationId="{121C0064-5ABF-1693-FC50-F0C533B8B63F}"/>
          </ac:picMkLst>
        </pc:picChg>
      </pc:sldChg>
      <pc:sldChg chg="modSp new mod">
        <pc:chgData name="泰弘 仲山" userId="857b4835f3abfbd8" providerId="LiveId" clId="{360B630C-CEC0-42C4-B663-297B8848ECA8}" dt="2023-10-21T21:10:37.149" v="5281" actId="5793"/>
        <pc:sldMkLst>
          <pc:docMk/>
          <pc:sldMk cId="3187202884" sldId="279"/>
        </pc:sldMkLst>
        <pc:spChg chg="mod">
          <ac:chgData name="泰弘 仲山" userId="857b4835f3abfbd8" providerId="LiveId" clId="{360B630C-CEC0-42C4-B663-297B8848ECA8}" dt="2023-10-21T18:49:15.680" v="2559" actId="20577"/>
          <ac:spMkLst>
            <pc:docMk/>
            <pc:sldMk cId="3187202884" sldId="279"/>
            <ac:spMk id="2" creationId="{AFF759E1-681D-0A9F-74EE-8A8D9A333DB6}"/>
          </ac:spMkLst>
        </pc:spChg>
        <pc:spChg chg="mod">
          <ac:chgData name="泰弘 仲山" userId="857b4835f3abfbd8" providerId="LiveId" clId="{360B630C-CEC0-42C4-B663-297B8848ECA8}" dt="2023-10-21T21:10:37.149" v="5281" actId="5793"/>
          <ac:spMkLst>
            <pc:docMk/>
            <pc:sldMk cId="3187202884" sldId="279"/>
            <ac:spMk id="3" creationId="{891D6699-9998-698F-8A41-D363E89B5C1D}"/>
          </ac:spMkLst>
        </pc:spChg>
      </pc:sldChg>
      <pc:sldChg chg="addSp delSp modSp new mod">
        <pc:chgData name="泰弘 仲山" userId="857b4835f3abfbd8" providerId="LiveId" clId="{360B630C-CEC0-42C4-B663-297B8848ECA8}" dt="2023-10-21T21:05:48.843" v="5162" actId="14100"/>
        <pc:sldMkLst>
          <pc:docMk/>
          <pc:sldMk cId="3951634342" sldId="280"/>
        </pc:sldMkLst>
        <pc:spChg chg="mod">
          <ac:chgData name="泰弘 仲山" userId="857b4835f3abfbd8" providerId="LiveId" clId="{360B630C-CEC0-42C4-B663-297B8848ECA8}" dt="2023-10-21T18:58:06.081" v="2766" actId="20577"/>
          <ac:spMkLst>
            <pc:docMk/>
            <pc:sldMk cId="3951634342" sldId="280"/>
            <ac:spMk id="2" creationId="{95E41400-124A-21DD-2254-5032BD96FCBC}"/>
          </ac:spMkLst>
        </pc:spChg>
        <pc:spChg chg="del">
          <ac:chgData name="泰弘 仲山" userId="857b4835f3abfbd8" providerId="LiveId" clId="{360B630C-CEC0-42C4-B663-297B8848ECA8}" dt="2023-10-21T18:56:07.663" v="2689" actId="478"/>
          <ac:spMkLst>
            <pc:docMk/>
            <pc:sldMk cId="3951634342" sldId="280"/>
            <ac:spMk id="3" creationId="{C2B9D37C-398F-B9DE-85FE-100EDEE3551C}"/>
          </ac:spMkLst>
        </pc:spChg>
        <pc:spChg chg="add mod">
          <ac:chgData name="泰弘 仲山" userId="857b4835f3abfbd8" providerId="LiveId" clId="{360B630C-CEC0-42C4-B663-297B8848ECA8}" dt="2023-10-21T18:58:12.778" v="2768" actId="1076"/>
          <ac:spMkLst>
            <pc:docMk/>
            <pc:sldMk cId="3951634342" sldId="280"/>
            <ac:spMk id="8" creationId="{4981FA30-B5A2-C16A-255F-D62DA1D4968A}"/>
          </ac:spMkLst>
        </pc:spChg>
        <pc:picChg chg="add mod">
          <ac:chgData name="泰弘 仲山" userId="857b4835f3abfbd8" providerId="LiveId" clId="{360B630C-CEC0-42C4-B663-297B8848ECA8}" dt="2023-10-21T18:58:18.130" v="2770" actId="1076"/>
          <ac:picMkLst>
            <pc:docMk/>
            <pc:sldMk cId="3951634342" sldId="280"/>
            <ac:picMk id="5" creationId="{F2BBF791-218D-4BB7-334B-94A5DE8814C6}"/>
          </ac:picMkLst>
        </pc:picChg>
        <pc:picChg chg="add mod">
          <ac:chgData name="泰弘 仲山" userId="857b4835f3abfbd8" providerId="LiveId" clId="{360B630C-CEC0-42C4-B663-297B8848ECA8}" dt="2023-10-21T21:05:48.843" v="5162" actId="14100"/>
          <ac:picMkLst>
            <pc:docMk/>
            <pc:sldMk cId="3951634342" sldId="280"/>
            <ac:picMk id="7" creationId="{76D8B2EC-644A-873F-A4A0-F5C245297C62}"/>
          </ac:picMkLst>
        </pc:picChg>
      </pc:sldChg>
      <pc:sldChg chg="delSp add del mod">
        <pc:chgData name="泰弘 仲山" userId="857b4835f3abfbd8" providerId="LiveId" clId="{360B630C-CEC0-42C4-B663-297B8848ECA8}" dt="2023-10-21T19:53:43.697" v="3961" actId="47"/>
        <pc:sldMkLst>
          <pc:docMk/>
          <pc:sldMk cId="2406048949" sldId="281"/>
        </pc:sldMkLst>
        <pc:spChg chg="del">
          <ac:chgData name="泰弘 仲山" userId="857b4835f3abfbd8" providerId="LiveId" clId="{360B630C-CEC0-42C4-B663-297B8848ECA8}" dt="2023-10-21T19:09:45.250" v="3205" actId="478"/>
          <ac:spMkLst>
            <pc:docMk/>
            <pc:sldMk cId="2406048949" sldId="281"/>
            <ac:spMk id="6" creationId="{FD1FB351-E8AA-B8B9-B3E2-809413249BAD}"/>
          </ac:spMkLst>
        </pc:spChg>
        <pc:spChg chg="del">
          <ac:chgData name="泰弘 仲山" userId="857b4835f3abfbd8" providerId="LiveId" clId="{360B630C-CEC0-42C4-B663-297B8848ECA8}" dt="2023-10-21T19:09:49.760" v="3208" actId="478"/>
          <ac:spMkLst>
            <pc:docMk/>
            <pc:sldMk cId="2406048949" sldId="281"/>
            <ac:spMk id="9" creationId="{6611DDD5-9420-4CF3-FC8D-707C253C9335}"/>
          </ac:spMkLst>
        </pc:spChg>
        <pc:spChg chg="del">
          <ac:chgData name="泰弘 仲山" userId="857b4835f3abfbd8" providerId="LiveId" clId="{360B630C-CEC0-42C4-B663-297B8848ECA8}" dt="2023-10-21T19:09:48.705" v="3207" actId="478"/>
          <ac:spMkLst>
            <pc:docMk/>
            <pc:sldMk cId="2406048949" sldId="281"/>
            <ac:spMk id="10" creationId="{6C2896B4-895C-2C43-7D7A-E290C9D8602F}"/>
          </ac:spMkLst>
        </pc:spChg>
        <pc:picChg chg="del">
          <ac:chgData name="泰弘 仲山" userId="857b4835f3abfbd8" providerId="LiveId" clId="{360B630C-CEC0-42C4-B663-297B8848ECA8}" dt="2023-10-21T19:09:42.801" v="3204" actId="478"/>
          <ac:picMkLst>
            <pc:docMk/>
            <pc:sldMk cId="2406048949" sldId="281"/>
            <ac:picMk id="5" creationId="{1FEAFF0D-4D98-7EB2-A3BD-8E98E631A0C8}"/>
          </ac:picMkLst>
        </pc:picChg>
        <pc:picChg chg="del">
          <ac:chgData name="泰弘 仲山" userId="857b4835f3abfbd8" providerId="LiveId" clId="{360B630C-CEC0-42C4-B663-297B8848ECA8}" dt="2023-10-21T19:09:46.625" v="3206" actId="478"/>
          <ac:picMkLst>
            <pc:docMk/>
            <pc:sldMk cId="2406048949" sldId="281"/>
            <ac:picMk id="8" creationId="{A4D2B906-2D6D-C284-EFA6-63BB1B513FCB}"/>
          </ac:picMkLst>
        </pc:picChg>
      </pc:sldChg>
      <pc:sldChg chg="addSp delSp modSp new mod">
        <pc:chgData name="泰弘 仲山" userId="857b4835f3abfbd8" providerId="LiveId" clId="{360B630C-CEC0-42C4-B663-297B8848ECA8}" dt="2023-10-21T19:52:50.143" v="3928" actId="1035"/>
        <pc:sldMkLst>
          <pc:docMk/>
          <pc:sldMk cId="3083753346" sldId="282"/>
        </pc:sldMkLst>
        <pc:spChg chg="mod">
          <ac:chgData name="泰弘 仲山" userId="857b4835f3abfbd8" providerId="LiveId" clId="{360B630C-CEC0-42C4-B663-297B8848ECA8}" dt="2023-10-21T19:44:26.021" v="3622" actId="1076"/>
          <ac:spMkLst>
            <pc:docMk/>
            <pc:sldMk cId="3083753346" sldId="282"/>
            <ac:spMk id="2" creationId="{4864A975-4E0F-9FD7-A86B-4B4AE6D9DAF2}"/>
          </ac:spMkLst>
        </pc:spChg>
        <pc:spChg chg="del">
          <ac:chgData name="泰弘 仲山" userId="857b4835f3abfbd8" providerId="LiveId" clId="{360B630C-CEC0-42C4-B663-297B8848ECA8}" dt="2023-10-21T19:41:09.120" v="3580" actId="478"/>
          <ac:spMkLst>
            <pc:docMk/>
            <pc:sldMk cId="3083753346" sldId="282"/>
            <ac:spMk id="3" creationId="{09B7E473-3B89-7737-6592-B9E30F69986A}"/>
          </ac:spMkLst>
        </pc:spChg>
        <pc:spChg chg="add mod">
          <ac:chgData name="泰弘 仲山" userId="857b4835f3abfbd8" providerId="LiveId" clId="{360B630C-CEC0-42C4-B663-297B8848ECA8}" dt="2023-10-21T19:52:50.143" v="3928" actId="1035"/>
          <ac:spMkLst>
            <pc:docMk/>
            <pc:sldMk cId="3083753346" sldId="282"/>
            <ac:spMk id="8" creationId="{7F14F5E1-F2B6-CCC1-1619-1392FE5E19B4}"/>
          </ac:spMkLst>
        </pc:spChg>
        <pc:spChg chg="add mod">
          <ac:chgData name="泰弘 仲山" userId="857b4835f3abfbd8" providerId="LiveId" clId="{360B630C-CEC0-42C4-B663-297B8848ECA8}" dt="2023-10-21T19:43:55.737" v="3615" actId="14100"/>
          <ac:spMkLst>
            <pc:docMk/>
            <pc:sldMk cId="3083753346" sldId="282"/>
            <ac:spMk id="9" creationId="{B09B4437-ADE4-927B-B6CB-BEEA7F9ABFA5}"/>
          </ac:spMkLst>
        </pc:spChg>
        <pc:spChg chg="add mod">
          <ac:chgData name="泰弘 仲山" userId="857b4835f3abfbd8" providerId="LiveId" clId="{360B630C-CEC0-42C4-B663-297B8848ECA8}" dt="2023-10-21T19:44:39.985" v="3678" actId="20577"/>
          <ac:spMkLst>
            <pc:docMk/>
            <pc:sldMk cId="3083753346" sldId="282"/>
            <ac:spMk id="10" creationId="{8B3E0A00-1447-175E-FFA5-6BA432DC5DC9}"/>
          </ac:spMkLst>
        </pc:spChg>
        <pc:picChg chg="add mod">
          <ac:chgData name="泰弘 仲山" userId="857b4835f3abfbd8" providerId="LiveId" clId="{360B630C-CEC0-42C4-B663-297B8848ECA8}" dt="2023-10-21T19:43:59.217" v="3618" actId="1076"/>
          <ac:picMkLst>
            <pc:docMk/>
            <pc:sldMk cId="3083753346" sldId="282"/>
            <ac:picMk id="5" creationId="{0AB5AA73-70BD-3125-2F8B-EF9F5FC802E6}"/>
          </ac:picMkLst>
        </pc:picChg>
        <pc:picChg chg="add mod">
          <ac:chgData name="泰弘 仲山" userId="857b4835f3abfbd8" providerId="LiveId" clId="{360B630C-CEC0-42C4-B663-297B8848ECA8}" dt="2023-10-21T19:43:02.283" v="3609" actId="1076"/>
          <ac:picMkLst>
            <pc:docMk/>
            <pc:sldMk cId="3083753346" sldId="282"/>
            <ac:picMk id="7" creationId="{A27E4C04-A6D6-E564-B2FE-AB8D25E0D0FC}"/>
          </ac:picMkLst>
        </pc:picChg>
      </pc:sldChg>
      <pc:sldChg chg="addSp delSp modSp new mod">
        <pc:chgData name="泰弘 仲山" userId="857b4835f3abfbd8" providerId="LiveId" clId="{360B630C-CEC0-42C4-B663-297B8848ECA8}" dt="2023-10-21T21:07:20.775" v="5168" actId="14100"/>
        <pc:sldMkLst>
          <pc:docMk/>
          <pc:sldMk cId="2424708748" sldId="283"/>
        </pc:sldMkLst>
        <pc:spChg chg="mod">
          <ac:chgData name="泰弘 仲山" userId="857b4835f3abfbd8" providerId="LiveId" clId="{360B630C-CEC0-42C4-B663-297B8848ECA8}" dt="2023-10-21T19:51:32.545" v="3864" actId="1076"/>
          <ac:spMkLst>
            <pc:docMk/>
            <pc:sldMk cId="2424708748" sldId="283"/>
            <ac:spMk id="2" creationId="{A71171A6-2832-72C5-C79E-2934CCA2B7C2}"/>
          </ac:spMkLst>
        </pc:spChg>
        <pc:spChg chg="del">
          <ac:chgData name="泰弘 仲山" userId="857b4835f3abfbd8" providerId="LiveId" clId="{360B630C-CEC0-42C4-B663-297B8848ECA8}" dt="2023-10-21T19:50:10.880" v="3852" actId="478"/>
          <ac:spMkLst>
            <pc:docMk/>
            <pc:sldMk cId="2424708748" sldId="283"/>
            <ac:spMk id="3" creationId="{113FB286-B4C2-EA71-75E0-818FC6AE3BA8}"/>
          </ac:spMkLst>
        </pc:spChg>
        <pc:spChg chg="add mod">
          <ac:chgData name="泰弘 仲山" userId="857b4835f3abfbd8" providerId="LiveId" clId="{360B630C-CEC0-42C4-B663-297B8848ECA8}" dt="2023-10-21T19:52:23.847" v="3921" actId="14100"/>
          <ac:spMkLst>
            <pc:docMk/>
            <pc:sldMk cId="2424708748" sldId="283"/>
            <ac:spMk id="8" creationId="{874119BC-4B04-1C0C-FA17-B521DAF56CD7}"/>
          </ac:spMkLst>
        </pc:spChg>
        <pc:spChg chg="add mod">
          <ac:chgData name="泰弘 仲山" userId="857b4835f3abfbd8" providerId="LiveId" clId="{360B630C-CEC0-42C4-B663-297B8848ECA8}" dt="2023-10-21T21:07:20.775" v="5168" actId="14100"/>
          <ac:spMkLst>
            <pc:docMk/>
            <pc:sldMk cId="2424708748" sldId="283"/>
            <ac:spMk id="9" creationId="{F1D08E3B-FDDC-39C4-8021-0003508F1DDD}"/>
          </ac:spMkLst>
        </pc:spChg>
        <pc:spChg chg="add mod">
          <ac:chgData name="泰弘 仲山" userId="857b4835f3abfbd8" providerId="LiveId" clId="{360B630C-CEC0-42C4-B663-297B8848ECA8}" dt="2023-10-21T21:07:12.886" v="5166" actId="1076"/>
          <ac:spMkLst>
            <pc:docMk/>
            <pc:sldMk cId="2424708748" sldId="283"/>
            <ac:spMk id="10" creationId="{20FE3D9C-74BB-5020-5A34-A35948A408EE}"/>
          </ac:spMkLst>
        </pc:spChg>
        <pc:picChg chg="add mod">
          <ac:chgData name="泰弘 仲山" userId="857b4835f3abfbd8" providerId="LiveId" clId="{360B630C-CEC0-42C4-B663-297B8848ECA8}" dt="2023-10-21T21:06:57.629" v="5163" actId="14100"/>
          <ac:picMkLst>
            <pc:docMk/>
            <pc:sldMk cId="2424708748" sldId="283"/>
            <ac:picMk id="5" creationId="{1D3DD846-7E34-DCF5-31D2-B6647AD3E5C8}"/>
          </ac:picMkLst>
        </pc:picChg>
        <pc:picChg chg="add mod">
          <ac:chgData name="泰弘 仲山" userId="857b4835f3abfbd8" providerId="LiveId" clId="{360B630C-CEC0-42C4-B663-297B8848ECA8}" dt="2023-10-21T19:51:34.322" v="3865" actId="1076"/>
          <ac:picMkLst>
            <pc:docMk/>
            <pc:sldMk cId="2424708748" sldId="283"/>
            <ac:picMk id="7" creationId="{4BD22EA0-1FFD-3B01-8F6D-576F166D3E44}"/>
          </ac:picMkLst>
        </pc:picChg>
      </pc:sldChg>
      <pc:sldChg chg="add del">
        <pc:chgData name="泰弘 仲山" userId="857b4835f3abfbd8" providerId="LiveId" clId="{360B630C-CEC0-42C4-B663-297B8848ECA8}" dt="2023-10-21T20:12:18.903" v="4544" actId="47"/>
        <pc:sldMkLst>
          <pc:docMk/>
          <pc:sldMk cId="2150443194" sldId="284"/>
        </pc:sldMkLst>
      </pc:sldChg>
      <pc:sldChg chg="addSp delSp modSp new mod">
        <pc:chgData name="泰弘 仲山" userId="857b4835f3abfbd8" providerId="LiveId" clId="{360B630C-CEC0-42C4-B663-297B8848ECA8}" dt="2023-10-21T20:07:09.359" v="4355" actId="1076"/>
        <pc:sldMkLst>
          <pc:docMk/>
          <pc:sldMk cId="3982946504" sldId="285"/>
        </pc:sldMkLst>
        <pc:spChg chg="mod">
          <ac:chgData name="泰弘 仲山" userId="857b4835f3abfbd8" providerId="LiveId" clId="{360B630C-CEC0-42C4-B663-297B8848ECA8}" dt="2023-10-21T20:07:09.359" v="4355" actId="1076"/>
          <ac:spMkLst>
            <pc:docMk/>
            <pc:sldMk cId="3982946504" sldId="285"/>
            <ac:spMk id="2" creationId="{1874B451-9FA2-A3F5-81D6-FF6AFEADA560}"/>
          </ac:spMkLst>
        </pc:spChg>
        <pc:spChg chg="del">
          <ac:chgData name="泰弘 仲山" userId="857b4835f3abfbd8" providerId="LiveId" clId="{360B630C-CEC0-42C4-B663-297B8848ECA8}" dt="2023-10-21T19:54:40.413" v="3964" actId="478"/>
          <ac:spMkLst>
            <pc:docMk/>
            <pc:sldMk cId="3982946504" sldId="285"/>
            <ac:spMk id="3" creationId="{B3F3DE5D-0B75-386C-8ED9-68D8F1216E44}"/>
          </ac:spMkLst>
        </pc:spChg>
        <pc:spChg chg="add mod">
          <ac:chgData name="泰弘 仲山" userId="857b4835f3abfbd8" providerId="LiveId" clId="{360B630C-CEC0-42C4-B663-297B8848ECA8}" dt="2023-10-21T19:56:12.870" v="4031" actId="1076"/>
          <ac:spMkLst>
            <pc:docMk/>
            <pc:sldMk cId="3982946504" sldId="285"/>
            <ac:spMk id="8" creationId="{A1FCB6C3-197B-C1FD-A852-7E2141D45563}"/>
          </ac:spMkLst>
        </pc:spChg>
        <pc:spChg chg="add mod">
          <ac:chgData name="泰弘 仲山" userId="857b4835f3abfbd8" providerId="LiveId" clId="{360B630C-CEC0-42C4-B663-297B8848ECA8}" dt="2023-10-21T19:57:45.363" v="4185" actId="1076"/>
          <ac:spMkLst>
            <pc:docMk/>
            <pc:sldMk cId="3982946504" sldId="285"/>
            <ac:spMk id="9" creationId="{B4868A56-035D-939E-B760-4AAB963628F1}"/>
          </ac:spMkLst>
        </pc:spChg>
        <pc:picChg chg="add mod">
          <ac:chgData name="泰弘 仲山" userId="857b4835f3abfbd8" providerId="LiveId" clId="{360B630C-CEC0-42C4-B663-297B8848ECA8}" dt="2023-10-21T19:55:10.574" v="3969" actId="1076"/>
          <ac:picMkLst>
            <pc:docMk/>
            <pc:sldMk cId="3982946504" sldId="285"/>
            <ac:picMk id="5" creationId="{AE24291F-D75C-FF86-F149-6FFA4CF74EE6}"/>
          </ac:picMkLst>
        </pc:picChg>
        <pc:picChg chg="add mod">
          <ac:chgData name="泰弘 仲山" userId="857b4835f3abfbd8" providerId="LiveId" clId="{360B630C-CEC0-42C4-B663-297B8848ECA8}" dt="2023-10-21T19:56:23.681" v="4032" actId="1076"/>
          <ac:picMkLst>
            <pc:docMk/>
            <pc:sldMk cId="3982946504" sldId="285"/>
            <ac:picMk id="7" creationId="{26066943-4510-9FCE-0BEC-0A9D4EF17B3C}"/>
          </ac:picMkLst>
        </pc:picChg>
      </pc:sldChg>
      <pc:sldChg chg="addSp delSp modSp new mod">
        <pc:chgData name="泰弘 仲山" userId="857b4835f3abfbd8" providerId="LiveId" clId="{360B630C-CEC0-42C4-B663-297B8848ECA8}" dt="2023-10-21T20:11:45.586" v="4543" actId="1076"/>
        <pc:sldMkLst>
          <pc:docMk/>
          <pc:sldMk cId="1331749956" sldId="286"/>
        </pc:sldMkLst>
        <pc:spChg chg="mod">
          <ac:chgData name="泰弘 仲山" userId="857b4835f3abfbd8" providerId="LiveId" clId="{360B630C-CEC0-42C4-B663-297B8848ECA8}" dt="2023-10-21T20:07:18.241" v="4356" actId="14100"/>
          <ac:spMkLst>
            <pc:docMk/>
            <pc:sldMk cId="1331749956" sldId="286"/>
            <ac:spMk id="2" creationId="{E8477075-A915-F398-F8CE-E4BFA00947DA}"/>
          </ac:spMkLst>
        </pc:spChg>
        <pc:spChg chg="del">
          <ac:chgData name="泰弘 仲山" userId="857b4835f3abfbd8" providerId="LiveId" clId="{360B630C-CEC0-42C4-B663-297B8848ECA8}" dt="2023-10-21T20:06:05.520" v="4342" actId="478"/>
          <ac:spMkLst>
            <pc:docMk/>
            <pc:sldMk cId="1331749956" sldId="286"/>
            <ac:spMk id="3" creationId="{09B3D6C3-7292-B386-AE29-A6E2A56F12E9}"/>
          </ac:spMkLst>
        </pc:spChg>
        <pc:spChg chg="add mod">
          <ac:chgData name="泰弘 仲山" userId="857b4835f3abfbd8" providerId="LiveId" clId="{360B630C-CEC0-42C4-B663-297B8848ECA8}" dt="2023-10-21T20:10:41.649" v="4500" actId="1076"/>
          <ac:spMkLst>
            <pc:docMk/>
            <pc:sldMk cId="1331749956" sldId="286"/>
            <ac:spMk id="8" creationId="{87278179-DA1B-2960-F4BF-C95DB91A0632}"/>
          </ac:spMkLst>
        </pc:spChg>
        <pc:spChg chg="add del mod">
          <ac:chgData name="泰弘 仲山" userId="857b4835f3abfbd8" providerId="LiveId" clId="{360B630C-CEC0-42C4-B663-297B8848ECA8}" dt="2023-10-21T20:08:04.683" v="4409" actId="478"/>
          <ac:spMkLst>
            <pc:docMk/>
            <pc:sldMk cId="1331749956" sldId="286"/>
            <ac:spMk id="9" creationId="{43840F20-4750-AF7C-B9E1-9311EDC9C182}"/>
          </ac:spMkLst>
        </pc:spChg>
        <pc:spChg chg="add mod">
          <ac:chgData name="泰弘 仲山" userId="857b4835f3abfbd8" providerId="LiveId" clId="{360B630C-CEC0-42C4-B663-297B8848ECA8}" dt="2023-10-21T20:11:31.103" v="4541" actId="1076"/>
          <ac:spMkLst>
            <pc:docMk/>
            <pc:sldMk cId="1331749956" sldId="286"/>
            <ac:spMk id="10" creationId="{A2A9F461-E3FB-1710-64E1-647C148CBEE2}"/>
          </ac:spMkLst>
        </pc:spChg>
        <pc:spChg chg="add mod">
          <ac:chgData name="泰弘 仲山" userId="857b4835f3abfbd8" providerId="LiveId" clId="{360B630C-CEC0-42C4-B663-297B8848ECA8}" dt="2023-10-21T20:11:26.741" v="4540" actId="20577"/>
          <ac:spMkLst>
            <pc:docMk/>
            <pc:sldMk cId="1331749956" sldId="286"/>
            <ac:spMk id="11" creationId="{BD5F1E21-B519-27CE-B601-8B58FF53FFF4}"/>
          </ac:spMkLst>
        </pc:spChg>
        <pc:picChg chg="add mod">
          <ac:chgData name="泰弘 仲山" userId="857b4835f3abfbd8" providerId="LiveId" clId="{360B630C-CEC0-42C4-B663-297B8848ECA8}" dt="2023-10-21T20:11:45.586" v="4543" actId="1076"/>
          <ac:picMkLst>
            <pc:docMk/>
            <pc:sldMk cId="1331749956" sldId="286"/>
            <ac:picMk id="5" creationId="{89E9E55D-DC80-4837-658F-75C83A4FDCFA}"/>
          </ac:picMkLst>
        </pc:picChg>
        <pc:picChg chg="add mod">
          <ac:chgData name="泰弘 仲山" userId="857b4835f3abfbd8" providerId="LiveId" clId="{360B630C-CEC0-42C4-B663-297B8848ECA8}" dt="2023-10-21T20:11:36.950" v="4542" actId="1076"/>
          <ac:picMkLst>
            <pc:docMk/>
            <pc:sldMk cId="1331749956" sldId="286"/>
            <ac:picMk id="7" creationId="{6DC7B7B7-5622-9E97-1678-D86913A0C320}"/>
          </ac:picMkLst>
        </pc:picChg>
      </pc:sldChg>
      <pc:sldChg chg="addSp delSp modSp add mod">
        <pc:chgData name="泰弘 仲山" userId="857b4835f3abfbd8" providerId="LiveId" clId="{360B630C-CEC0-42C4-B663-297B8848ECA8}" dt="2023-10-21T21:10:16.055" v="5273" actId="1076"/>
        <pc:sldMkLst>
          <pc:docMk/>
          <pc:sldMk cId="477687387" sldId="287"/>
        </pc:sldMkLst>
        <pc:spChg chg="del">
          <ac:chgData name="泰弘 仲山" userId="857b4835f3abfbd8" providerId="LiveId" clId="{360B630C-CEC0-42C4-B663-297B8848ECA8}" dt="2023-10-21T20:50:34.586" v="4941" actId="478"/>
          <ac:spMkLst>
            <pc:docMk/>
            <pc:sldMk cId="477687387" sldId="287"/>
            <ac:spMk id="8" creationId="{27937888-8175-190A-5DD8-A15EB631E5BF}"/>
          </ac:spMkLst>
        </pc:spChg>
        <pc:spChg chg="del">
          <ac:chgData name="泰弘 仲山" userId="857b4835f3abfbd8" providerId="LiveId" clId="{360B630C-CEC0-42C4-B663-297B8848ECA8}" dt="2023-10-21T20:50:35.562" v="4942" actId="478"/>
          <ac:spMkLst>
            <pc:docMk/>
            <pc:sldMk cId="477687387" sldId="287"/>
            <ac:spMk id="11" creationId="{C699C25A-BD56-73C5-BFC3-3B1875450527}"/>
          </ac:spMkLst>
        </pc:spChg>
        <pc:picChg chg="add mod">
          <ac:chgData name="泰弘 仲山" userId="857b4835f3abfbd8" providerId="LiveId" clId="{360B630C-CEC0-42C4-B663-297B8848ECA8}" dt="2023-10-21T20:51:25.181" v="4951" actId="1076"/>
          <ac:picMkLst>
            <pc:docMk/>
            <pc:sldMk cId="477687387" sldId="287"/>
            <ac:picMk id="4" creationId="{3041A6C8-FFE6-4C88-FF39-4DF7111DC55C}"/>
          </ac:picMkLst>
        </pc:picChg>
        <pc:picChg chg="add mod">
          <ac:chgData name="泰弘 仲山" userId="857b4835f3abfbd8" providerId="LiveId" clId="{360B630C-CEC0-42C4-B663-297B8848ECA8}" dt="2023-10-21T21:10:16.055" v="5273" actId="1076"/>
          <ac:picMkLst>
            <pc:docMk/>
            <pc:sldMk cId="477687387" sldId="287"/>
            <ac:picMk id="6" creationId="{A5D273D7-D7DE-2421-45F7-BF944922F3AB}"/>
          </ac:picMkLst>
        </pc:picChg>
        <pc:picChg chg="del">
          <ac:chgData name="泰弘 仲山" userId="857b4835f3abfbd8" providerId="LiveId" clId="{360B630C-CEC0-42C4-B663-297B8848ECA8}" dt="2023-10-21T20:50:32.397" v="4938" actId="478"/>
          <ac:picMkLst>
            <pc:docMk/>
            <pc:sldMk cId="477687387" sldId="287"/>
            <ac:picMk id="7" creationId="{2A11DD31-7E1A-7298-FBAF-AAB9905EC2AC}"/>
          </ac:picMkLst>
        </pc:picChg>
        <pc:picChg chg="del mod">
          <ac:chgData name="泰弘 仲山" userId="857b4835f3abfbd8" providerId="LiveId" clId="{360B630C-CEC0-42C4-B663-297B8848ECA8}" dt="2023-10-21T20:50:33.519" v="4940" actId="478"/>
          <ac:picMkLst>
            <pc:docMk/>
            <pc:sldMk cId="477687387" sldId="287"/>
            <ac:picMk id="10" creationId="{F7A1DEED-A872-3877-5E91-1E78D0008966}"/>
          </ac:picMkLst>
        </pc:picChg>
      </pc:sldChg>
      <pc:sldMasterChg chg="modSp modSldLayout">
        <pc:chgData name="泰弘 仲山" userId="857b4835f3abfbd8" providerId="LiveId" clId="{360B630C-CEC0-42C4-B663-297B8848ECA8}" dt="2023-10-19T15:45:22.955" v="47" actId="404"/>
        <pc:sldMasterMkLst>
          <pc:docMk/>
          <pc:sldMasterMk cId="597152845" sldId="2147483648"/>
        </pc:sldMasterMkLst>
        <pc:spChg chg="mod">
          <ac:chgData name="泰弘 仲山" userId="857b4835f3abfbd8" providerId="LiveId" clId="{360B630C-CEC0-42C4-B663-297B8848ECA8}" dt="2023-10-19T15:43:38.333" v="32" actId="2711"/>
          <ac:spMkLst>
            <pc:docMk/>
            <pc:sldMasterMk cId="597152845" sldId="2147483648"/>
            <ac:spMk id="2" creationId="{3B90C2DC-8B71-1C4A-CECD-7678D502CA01}"/>
          </ac:spMkLst>
        </pc:spChg>
        <pc:spChg chg="mod">
          <ac:chgData name="泰弘 仲山" userId="857b4835f3abfbd8" providerId="LiveId" clId="{360B630C-CEC0-42C4-B663-297B8848ECA8}" dt="2023-10-19T15:43:43.484" v="33" actId="2711"/>
          <ac:spMkLst>
            <pc:docMk/>
            <pc:sldMasterMk cId="597152845" sldId="2147483648"/>
            <ac:spMk id="3" creationId="{31816CC7-F349-EF6B-567E-8858CEEBE0F4}"/>
          </ac:spMkLst>
        </pc:spChg>
        <pc:sldLayoutChg chg="modSp mod">
          <pc:chgData name="泰弘 仲山" userId="857b4835f3abfbd8" providerId="LiveId" clId="{360B630C-CEC0-42C4-B663-297B8848ECA8}" dt="2023-10-19T15:45:22.955" v="47" actId="404"/>
          <pc:sldLayoutMkLst>
            <pc:docMk/>
            <pc:sldMasterMk cId="597152845" sldId="2147483648"/>
            <pc:sldLayoutMk cId="3987017257" sldId="2147483650"/>
          </pc:sldLayoutMkLst>
          <pc:spChg chg="mod">
            <ac:chgData name="泰弘 仲山" userId="857b4835f3abfbd8" providerId="LiveId" clId="{360B630C-CEC0-42C4-B663-297B8848ECA8}" dt="2023-10-19T15:44:10.178" v="38" actId="14100"/>
            <ac:spMkLst>
              <pc:docMk/>
              <pc:sldMasterMk cId="597152845" sldId="2147483648"/>
              <pc:sldLayoutMk cId="3987017257" sldId="2147483650"/>
              <ac:spMk id="2" creationId="{A0B2F329-BC6D-B001-7FD8-13F7E82BF761}"/>
            </ac:spMkLst>
          </pc:spChg>
          <pc:spChg chg="mod">
            <ac:chgData name="泰弘 仲山" userId="857b4835f3abfbd8" providerId="LiveId" clId="{360B630C-CEC0-42C4-B663-297B8848ECA8}" dt="2023-10-19T15:45:22.955" v="47" actId="404"/>
            <ac:spMkLst>
              <pc:docMk/>
              <pc:sldMasterMk cId="597152845" sldId="2147483648"/>
              <pc:sldLayoutMk cId="3987017257" sldId="2147483650"/>
              <ac:spMk id="3" creationId="{38D49B89-A696-1C44-C2FA-04F6AAF54629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7AC777-DF2E-520A-9400-2965F4DDA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95D72AC-A38B-0A14-14E3-F166729EAB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B64915-D215-278E-3FCD-69091909F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0BC9B08-6170-7FB7-AEC2-015C28209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70BFBB3-3DB5-2E2E-724F-DA07F51B6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4495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211283-0354-CC22-FE9C-00B654AD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436F996-0497-ADC6-7CF2-BF6101357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39485D-3790-9803-CF9F-7B612B61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469A31-8B54-1CC7-5ED6-F361BE050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5951592-DF0F-8FD0-DA52-9A8819E9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302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6251C3F-47AC-5A9E-9F25-15F6CC8A2C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CCF4AAC-5BA6-5B5D-E5CF-4E422AAE4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ED3CFB4-8B16-BC38-B774-2CF8EC2C2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D23F64-754D-8188-3628-F32323C04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AB97CC-C3D0-FEAA-C62B-981B9F30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4828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B2F329-BC6D-B001-7FD8-13F7E82BF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36525"/>
            <a:ext cx="11399981" cy="87254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8D49B89-A696-1C44-C2FA-04F6AAF54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19" y="1253330"/>
            <a:ext cx="11399980" cy="493503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D44A7F2-A735-F76C-076F-4B9C6F7BA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CFFC92-37AF-CCB7-30C1-CE607823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E1257B-88F6-CCE8-67B6-DC6E4AFCF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701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E023C9-74AB-268C-C6A5-29B68F10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3EC7D1-A1E4-333C-2F95-9902F8AD6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1B6B60-C8BE-604C-4931-A9E472F8B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8EBC91-E68C-DD8A-9B23-41E7F80E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CE1CD71-CFCF-97C9-5898-15B701CE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3920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96396F-7AC8-6821-AEA0-3502672E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1746F-12F2-5905-2EF5-4303C85C78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3CB1C83-F191-31FA-2C59-1A0C80FD2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37A04CA-A2AC-B625-125D-65940CD7C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FF66DE5-564F-4C7C-03AB-ACAAE185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D668A09-2ACA-2FBB-860E-DB4D632CC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094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D97894-EDB6-01C0-CD03-67752F1B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EC53FD-8F6C-FF20-0FCF-535C2DE1FB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3AEBA7B-3B87-1BCE-DAFA-A15F433C92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E2C87FB-8087-B079-5AB3-7E0F89BA38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2A692668-01F0-44DF-8642-034A5D153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8B5F198-5518-4930-D769-36312BDF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8A3B049-4BE0-CF92-7837-425D6745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BFD1D42-DEF6-B5B1-3486-1B41F86BC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55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DBF690-2505-5C3D-80A3-651799CD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27095C0-BD59-59EA-70E5-A89B5630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4A2051F-F8B4-0FDE-80DF-42A34F7C5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D77BF57-B82C-3E97-1D76-1A82FE2B0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4455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0FAFC44-13C4-5344-18E9-6923779FE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CB8EDD0-0ACD-CF65-B4BB-7B6549A2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B79D424-6E1A-475D-6C16-C7748138C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6822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EA8729-451E-092C-9141-DAA66153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CB0E31-4C63-92FE-EF67-5C78730CF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3D4C99F-53A2-AEBE-A415-95CC0902E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4C765DA-BF75-2EF3-2ABE-300DB5B3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9910E12-0AEE-A83F-1602-DAC333DEA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95C3A2-2389-888A-B93D-B06B6C01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6371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C562D-BEC5-83D8-EB85-68BFE872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C9E07F5-91C6-5E73-41C3-419AC8D908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881FFE4-568B-9CF3-1D7F-007E6D555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7CD8FAE-B538-A6AD-1CE2-D689F17CA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F0939C-710A-EE8C-780A-77394A28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7213F0-EB6F-DDB8-F63E-26215F4E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1695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B90C2DC-8B71-1C4A-CECD-7678D502C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816CC7-F349-EF6B-567E-8858CEEBE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EA9234-9906-160A-0B41-DA3314BE1A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9D706-FF55-4EA5-B513-52DFBFC804F4}" type="datetimeFigureOut">
              <a:rPr kumimoji="1" lang="ja-JP" altLang="en-US" smtClean="0"/>
              <a:t>2023/10/20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D97C21-6A3C-8A27-BA1B-EC4313442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9E7B4B-97E3-08D9-58A3-E8CE0CF9D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EB47-7CC4-474D-8F6D-E6D702A99EA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715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Arial" panose="020B0604020202020204" pitchFamily="34" charset="0"/>
          <a:ea typeface="メイリオ" panose="020B0604030504040204" pitchFamily="50" charset="-128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isid.co.jp/entry/explaination_gpt4v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F6B84-A289-B1AE-A8C9-3EA17519BB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GPT-4V</a:t>
            </a:r>
            <a:r>
              <a:rPr kumimoji="1" lang="ja-JP" altLang="en-US" dirty="0"/>
              <a:t>について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40EA63C-8BB8-DB3D-41C6-0895F2146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916128"/>
            <a:ext cx="5083278" cy="924233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2023/10/25</a:t>
            </a:r>
          </a:p>
          <a:p>
            <a:r>
              <a:rPr kumimoji="1" lang="ja-JP" altLang="en-US" dirty="0"/>
              <a:t>仲山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0459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50896F-2960-650A-1A77-73B6F5975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算数</a:t>
            </a:r>
          </a:p>
        </p:txBody>
      </p:sp>
      <p:pic>
        <p:nvPicPr>
          <p:cNvPr id="5" name="図 4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D78EE4EC-18BD-A24F-F730-AD5CA1D0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11" y="1005825"/>
            <a:ext cx="4170655" cy="56430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8618937-3F25-ACD7-C8C0-DDFE531B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973" y="1005825"/>
            <a:ext cx="2210924" cy="5646313"/>
          </a:xfrm>
          <a:prstGeom prst="rect">
            <a:avLst/>
          </a:prstGeom>
        </p:spPr>
      </p:pic>
      <p:pic>
        <p:nvPicPr>
          <p:cNvPr id="9" name="図 8" descr="カレンダー&#10;&#10;自動的に生成された説明">
            <a:extLst>
              <a:ext uri="{FF2B5EF4-FFF2-40B4-BE49-F238E27FC236}">
                <a16:creationId xmlns:a16="http://schemas.microsoft.com/office/drawing/2014/main" id="{050CC834-AEB5-D944-1C1F-C4A1E3F13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54" y="1005824"/>
            <a:ext cx="4241865" cy="56463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20AEE9C-5310-8EB6-1619-A9D518E570E3}"/>
              </a:ext>
            </a:extLst>
          </p:cNvPr>
          <p:cNvSpPr txBox="1"/>
          <p:nvPr/>
        </p:nvSpPr>
        <p:spPr>
          <a:xfrm>
            <a:off x="4050892" y="388133"/>
            <a:ext cx="358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kumimoji="1" lang="en-US" altLang="ja-JP" dirty="0"/>
              <a:t>:</a:t>
            </a:r>
            <a:r>
              <a:rPr lang="ja-JP" altLang="en-US" dirty="0"/>
              <a:t>画像の問題を解いてください。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48679982-05BE-4244-05CF-3EDB68E31D41}"/>
              </a:ext>
            </a:extLst>
          </p:cNvPr>
          <p:cNvSpPr txBox="1"/>
          <p:nvPr/>
        </p:nvSpPr>
        <p:spPr>
          <a:xfrm>
            <a:off x="7867445" y="388133"/>
            <a:ext cx="358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⇒ 全問正解</a:t>
            </a:r>
          </a:p>
        </p:txBody>
      </p:sp>
    </p:spTree>
    <p:extLst>
      <p:ext uri="{BB962C8B-B14F-4D97-AF65-F5344CB8AC3E}">
        <p14:creationId xmlns:p14="http://schemas.microsoft.com/office/powerpoint/2010/main" val="3153133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E28C55-DEB8-5A4E-7BC9-E98D2A3B3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06708"/>
            <a:ext cx="11399981" cy="872548"/>
          </a:xfrm>
        </p:spPr>
        <p:txBody>
          <a:bodyPr/>
          <a:lstStyle/>
          <a:p>
            <a:r>
              <a:rPr kumimoji="1" lang="ja-JP" altLang="en-US" dirty="0"/>
              <a:t>数学</a:t>
            </a:r>
          </a:p>
        </p:txBody>
      </p:sp>
      <p:pic>
        <p:nvPicPr>
          <p:cNvPr id="5" name="図 4" descr="グラフィカル ユーザー インターフェイス, テキスト, アプリケーション, メール">
            <a:extLst>
              <a:ext uri="{FF2B5EF4-FFF2-40B4-BE49-F238E27FC236}">
                <a16:creationId xmlns:a16="http://schemas.microsoft.com/office/drawing/2014/main" id="{FADAB854-29F0-7CAE-1866-FFF2A2677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3" y="909682"/>
            <a:ext cx="4967834" cy="4870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テーブル">
            <a:extLst>
              <a:ext uri="{FF2B5EF4-FFF2-40B4-BE49-F238E27FC236}">
                <a16:creationId xmlns:a16="http://schemas.microsoft.com/office/drawing/2014/main" id="{E5176875-148F-9D14-3DEA-46E2CCC1A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161" y="5799453"/>
            <a:ext cx="2169255" cy="96236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7BD078-0164-C6AD-1B58-B52BA2E17F2B}"/>
              </a:ext>
            </a:extLst>
          </p:cNvPr>
          <p:cNvSpPr txBox="1"/>
          <p:nvPr/>
        </p:nvSpPr>
        <p:spPr>
          <a:xfrm>
            <a:off x="5632765" y="155820"/>
            <a:ext cx="65592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kumimoji="1" lang="en-US" altLang="ja-JP" dirty="0"/>
              <a:t>:</a:t>
            </a:r>
          </a:p>
          <a:p>
            <a:r>
              <a:rPr lang="ja-JP" altLang="en-US" dirty="0"/>
              <a:t>この問題を解いてください。</a:t>
            </a:r>
          </a:p>
          <a:p>
            <a:r>
              <a:rPr lang="ja-JP" altLang="en-US" dirty="0"/>
              <a:t>答えのみでなく、途中の計算や考え方も示してください。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A</a:t>
            </a:r>
            <a:r>
              <a:rPr lang="ja-JP" altLang="en-US" dirty="0"/>
              <a:t>：</a:t>
            </a:r>
            <a:endParaRPr lang="en-US" altLang="ja-JP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CF4142D4-080C-D2DF-B8F4-DD7721C44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29" y="1145598"/>
            <a:ext cx="3928105" cy="5616216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6443FBF-BDCD-788A-03CB-D5E2E561CA89}"/>
              </a:ext>
            </a:extLst>
          </p:cNvPr>
          <p:cNvSpPr txBox="1"/>
          <p:nvPr/>
        </p:nvSpPr>
        <p:spPr>
          <a:xfrm>
            <a:off x="284018" y="5903843"/>
            <a:ext cx="3393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令和４年度大学入学共通テスト（数学</a:t>
            </a:r>
            <a:r>
              <a:rPr kumimoji="1" lang="en-US" altLang="ja-JP" dirty="0"/>
              <a:t>I</a:t>
            </a:r>
            <a:r>
              <a:rPr kumimoji="1" lang="ja-JP" altLang="en-US" dirty="0"/>
              <a:t>・数学</a:t>
            </a:r>
            <a:r>
              <a:rPr kumimoji="1" lang="en-US" altLang="ja-JP" dirty="0"/>
              <a:t>A</a:t>
            </a:r>
            <a:r>
              <a:rPr kumimoji="1" lang="ja-JP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52241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2128C9-A9CA-D2F0-A06D-5DF1914C5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グラフ考察</a:t>
            </a:r>
          </a:p>
        </p:txBody>
      </p:sp>
      <p:pic>
        <p:nvPicPr>
          <p:cNvPr id="5" name="図 4" descr="マップ&#10;&#10;自動的に生成された説明">
            <a:extLst>
              <a:ext uri="{FF2B5EF4-FFF2-40B4-BE49-F238E27FC236}">
                <a16:creationId xmlns:a16="http://schemas.microsoft.com/office/drawing/2014/main" id="{1FEAFF0D-4D98-7EB2-A3BD-8E98E631A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4" y="1085647"/>
            <a:ext cx="5159187" cy="468670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1FB351-E8AA-B8B9-B3E2-809413249BAD}"/>
              </a:ext>
            </a:extLst>
          </p:cNvPr>
          <p:cNvSpPr txBox="1"/>
          <p:nvPr/>
        </p:nvSpPr>
        <p:spPr>
          <a:xfrm>
            <a:off x="284018" y="6007511"/>
            <a:ext cx="4661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出典：総務省統計局</a:t>
            </a:r>
            <a:r>
              <a:rPr lang="en-US" altLang="ja-JP" sz="1200" dirty="0"/>
              <a:t>『</a:t>
            </a:r>
            <a:r>
              <a:rPr lang="ja-JP" altLang="en-US" sz="1200" dirty="0"/>
              <a:t>日本の統計</a:t>
            </a:r>
            <a:r>
              <a:rPr lang="en-US" altLang="ja-JP" sz="1200" dirty="0"/>
              <a:t>2011』</a:t>
            </a:r>
            <a:r>
              <a:rPr lang="ja-JP" altLang="en-US" sz="1200" dirty="0"/>
              <a:t>より作成</a:t>
            </a:r>
            <a:endParaRPr kumimoji="1" lang="ja-JP" altLang="en-US" sz="1200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4D2B906-2D6D-C284-EFA6-63BB1B513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872" y="731685"/>
            <a:ext cx="6619594" cy="444008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611DDD5-9420-4CF3-FC8D-707C253C9335}"/>
              </a:ext>
            </a:extLst>
          </p:cNvPr>
          <p:cNvSpPr txBox="1"/>
          <p:nvPr/>
        </p:nvSpPr>
        <p:spPr>
          <a:xfrm>
            <a:off x="5384239" y="242795"/>
            <a:ext cx="5981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lang="ja-JP" altLang="en-US" dirty="0"/>
              <a:t>：画像から読み取れることを教えてください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C2896B4-895C-2C43-7D7A-E290C9D8602F}"/>
              </a:ext>
            </a:extLst>
          </p:cNvPr>
          <p:cNvSpPr txBox="1"/>
          <p:nvPr/>
        </p:nvSpPr>
        <p:spPr>
          <a:xfrm>
            <a:off x="5435872" y="5443168"/>
            <a:ext cx="6619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⇒</a:t>
            </a:r>
            <a:r>
              <a:rPr lang="ja-JP" altLang="en-US" dirty="0">
                <a:solidFill>
                  <a:srgbClr val="FF0000"/>
                </a:solidFill>
              </a:rPr>
              <a:t>色の説明が間違っている</a:t>
            </a:r>
            <a:r>
              <a:rPr lang="ja-JP" altLang="en-US" dirty="0"/>
              <a:t>が、人口密度であることと、読み取れることの説明は合っている</a:t>
            </a:r>
          </a:p>
        </p:txBody>
      </p:sp>
    </p:spTree>
    <p:extLst>
      <p:ext uri="{BB962C8B-B14F-4D97-AF65-F5344CB8AC3E}">
        <p14:creationId xmlns:p14="http://schemas.microsoft.com/office/powerpoint/2010/main" val="427571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06FC86-0E60-DC01-4AD0-901FA483D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統計検定</a:t>
            </a:r>
            <a:r>
              <a:rPr kumimoji="1" lang="en-US" altLang="ja-JP" dirty="0"/>
              <a:t>2</a:t>
            </a:r>
            <a:r>
              <a:rPr kumimoji="1" lang="ja-JP" altLang="en-US" dirty="0"/>
              <a:t>級</a:t>
            </a:r>
          </a:p>
        </p:txBody>
      </p:sp>
      <p:pic>
        <p:nvPicPr>
          <p:cNvPr id="5" name="図 4" descr="グラフ&#10;&#10;自動的に生成された説明">
            <a:extLst>
              <a:ext uri="{FF2B5EF4-FFF2-40B4-BE49-F238E27FC236}">
                <a16:creationId xmlns:a16="http://schemas.microsoft.com/office/drawing/2014/main" id="{83F89DA5-0DEB-AC45-4D25-DF3C915A7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0" y="1044560"/>
            <a:ext cx="4306821" cy="52339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E983FD6-2C82-6BD9-1669-F3DF41F2F843}"/>
              </a:ext>
            </a:extLst>
          </p:cNvPr>
          <p:cNvSpPr txBox="1"/>
          <p:nvPr/>
        </p:nvSpPr>
        <p:spPr>
          <a:xfrm>
            <a:off x="5384239" y="193635"/>
            <a:ext cx="358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kumimoji="1" lang="en-US" altLang="ja-JP" dirty="0"/>
              <a:t>:</a:t>
            </a:r>
            <a:r>
              <a:rPr lang="ja-JP" altLang="en-US" dirty="0"/>
              <a:t>画像の問題を解いてください。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E17268D-2910-64EA-1C58-9D6726328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39" y="620077"/>
            <a:ext cx="5735622" cy="571240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AC7D9B1-B145-3F09-F2A4-622B2603D809}"/>
              </a:ext>
            </a:extLst>
          </p:cNvPr>
          <p:cNvSpPr txBox="1"/>
          <p:nvPr/>
        </p:nvSpPr>
        <p:spPr>
          <a:xfrm>
            <a:off x="5310497" y="6446699"/>
            <a:ext cx="6576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⇒出生率のグラフとして、勝手に選択肢も作り出している</a:t>
            </a:r>
          </a:p>
        </p:txBody>
      </p:sp>
    </p:spTree>
    <p:extLst>
      <p:ext uri="{BB962C8B-B14F-4D97-AF65-F5344CB8AC3E}">
        <p14:creationId xmlns:p14="http://schemas.microsoft.com/office/powerpoint/2010/main" val="2264682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72627B-3CD7-9B2A-8D8D-27F7949C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36525"/>
            <a:ext cx="11399981" cy="679552"/>
          </a:xfrm>
        </p:spPr>
        <p:txBody>
          <a:bodyPr/>
          <a:lstStyle/>
          <a:p>
            <a:r>
              <a:rPr kumimoji="1" lang="ja-JP" altLang="en-US" dirty="0"/>
              <a:t>統計検定</a:t>
            </a:r>
            <a:r>
              <a:rPr kumimoji="1" lang="en-US" altLang="ja-JP" dirty="0"/>
              <a:t>2</a:t>
            </a:r>
            <a:r>
              <a:rPr kumimoji="1" lang="ja-JP" altLang="en-US" dirty="0"/>
              <a:t>級（</a:t>
            </a:r>
            <a:r>
              <a:rPr lang="ja-JP" altLang="en-US" dirty="0"/>
              <a:t>続き</a:t>
            </a:r>
            <a:r>
              <a:rPr kumimoji="1" lang="ja-JP" altLang="en-US" dirty="0"/>
              <a:t>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AD47A2E-836B-81FE-20BC-0DDD9E03F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7" y="1168961"/>
            <a:ext cx="4638424" cy="78765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BF45B34-BADF-9C49-645E-88900354F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07" y="1956618"/>
            <a:ext cx="6363691" cy="346095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7F92503-A26B-BF63-2A23-7BDE5E11E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698" y="1956617"/>
            <a:ext cx="5471240" cy="227125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D0E48BE-C4B2-0203-3E91-0BCBE7FD1399}"/>
              </a:ext>
            </a:extLst>
          </p:cNvPr>
          <p:cNvSpPr txBox="1"/>
          <p:nvPr/>
        </p:nvSpPr>
        <p:spPr>
          <a:xfrm>
            <a:off x="433697" y="5797770"/>
            <a:ext cx="1116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⇒消費者物価指数のグラフと認識したが、またも勝手に選択肢も作り出して答えている</a:t>
            </a:r>
          </a:p>
        </p:txBody>
      </p:sp>
    </p:spTree>
    <p:extLst>
      <p:ext uri="{BB962C8B-B14F-4D97-AF65-F5344CB8AC3E}">
        <p14:creationId xmlns:p14="http://schemas.microsoft.com/office/powerpoint/2010/main" val="4274309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C6F360-7AA8-325B-DD88-AD7BF1AE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36525"/>
            <a:ext cx="11399981" cy="768043"/>
          </a:xfrm>
        </p:spPr>
        <p:txBody>
          <a:bodyPr/>
          <a:lstStyle/>
          <a:p>
            <a:r>
              <a:rPr kumimoji="1" lang="ja-JP" altLang="en-US" dirty="0"/>
              <a:t>統計検定</a:t>
            </a:r>
            <a:r>
              <a:rPr kumimoji="1" lang="en-US" altLang="ja-JP" dirty="0"/>
              <a:t>2</a:t>
            </a:r>
            <a:r>
              <a:rPr kumimoji="1" lang="ja-JP" altLang="en-US" dirty="0"/>
              <a:t>級（</a:t>
            </a:r>
            <a:r>
              <a:rPr lang="ja-JP" altLang="en-US" dirty="0"/>
              <a:t>続き</a:t>
            </a:r>
            <a:r>
              <a:rPr kumimoji="1" lang="ja-JP" altLang="en-US" dirty="0"/>
              <a:t>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00A8290-400D-D270-3208-8EB4EC3D5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2" y="1080050"/>
            <a:ext cx="5962988" cy="76804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78363A7-8FDF-5E17-437C-102BF3DAB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2" y="1848092"/>
            <a:ext cx="7084608" cy="278290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21C0064-5ABF-1693-FC50-F0C533B8B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735" y="1848092"/>
            <a:ext cx="5436465" cy="347282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27A78EA-2507-8357-A31E-5D975B5C0405}"/>
              </a:ext>
            </a:extLst>
          </p:cNvPr>
          <p:cNvSpPr txBox="1"/>
          <p:nvPr/>
        </p:nvSpPr>
        <p:spPr>
          <a:xfrm>
            <a:off x="433697" y="5797770"/>
            <a:ext cx="1116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⇒選択肢はまたも勝手に作り出したが、一応解答に必要な情報は得られた</a:t>
            </a:r>
          </a:p>
        </p:txBody>
      </p:sp>
    </p:spTree>
    <p:extLst>
      <p:ext uri="{BB962C8B-B14F-4D97-AF65-F5344CB8AC3E}">
        <p14:creationId xmlns:p14="http://schemas.microsoft.com/office/powerpoint/2010/main" val="2936524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E41400-124A-21DD-2254-5032BD96F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8" y="136525"/>
            <a:ext cx="11399981" cy="718881"/>
          </a:xfrm>
        </p:spPr>
        <p:txBody>
          <a:bodyPr/>
          <a:lstStyle/>
          <a:p>
            <a:r>
              <a:rPr kumimoji="1" lang="ja-JP" altLang="en-US" dirty="0"/>
              <a:t>ニューラルネットワークの解説</a:t>
            </a: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F2BBF791-218D-4BB7-334B-94A5DE881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17" y="1257295"/>
            <a:ext cx="3877186" cy="51590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6D8B2EC-644A-873F-A4A0-F5C245297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256" y="1402180"/>
            <a:ext cx="7015512" cy="489702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981FA30-B5A2-C16A-255F-D62DA1D4968A}"/>
              </a:ext>
            </a:extLst>
          </p:cNvPr>
          <p:cNvSpPr txBox="1"/>
          <p:nvPr/>
        </p:nvSpPr>
        <p:spPr>
          <a:xfrm>
            <a:off x="4708256" y="855406"/>
            <a:ext cx="440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lang="ja-JP" altLang="en-US" dirty="0"/>
              <a:t>：この画像を説明してください。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3951634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64A975-4E0F-9FD7-A86B-4B4AE6D9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16" y="26591"/>
            <a:ext cx="11399981" cy="872548"/>
          </a:xfrm>
        </p:spPr>
        <p:txBody>
          <a:bodyPr/>
          <a:lstStyle/>
          <a:p>
            <a:r>
              <a:rPr kumimoji="1" lang="ja-JP" altLang="en-US" dirty="0"/>
              <a:t>表から数値の読み取り</a:t>
            </a:r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0AB5AA73-70BD-3125-2F8B-EF9F5FC80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2" y="835025"/>
            <a:ext cx="3281097" cy="50735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27E4C04-A6D6-E564-B2FE-AB8D25E0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733" y="777825"/>
            <a:ext cx="6936164" cy="518794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F14F5E1-F2B6-CCC1-1619-1392FE5E19B4}"/>
              </a:ext>
            </a:extLst>
          </p:cNvPr>
          <p:cNvSpPr txBox="1"/>
          <p:nvPr/>
        </p:nvSpPr>
        <p:spPr>
          <a:xfrm>
            <a:off x="4597648" y="6113847"/>
            <a:ext cx="709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⇒数値はある程度読み取れているが、日本語を全く読めておらず、一部行を飛ばしていたりする</a:t>
            </a:r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09B4437-ADE4-927B-B6CB-BEEA7F9ABFA5}"/>
              </a:ext>
            </a:extLst>
          </p:cNvPr>
          <p:cNvSpPr txBox="1"/>
          <p:nvPr/>
        </p:nvSpPr>
        <p:spPr>
          <a:xfrm>
            <a:off x="508001" y="6076336"/>
            <a:ext cx="3183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出典：総務省統計局　人口推計</a:t>
            </a:r>
            <a:endParaRPr kumimoji="1" lang="ja-JP" altLang="en-US" sz="1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3E0A00-1447-175E-FFA5-6BA432DC5DC9}"/>
              </a:ext>
            </a:extLst>
          </p:cNvPr>
          <p:cNvSpPr txBox="1"/>
          <p:nvPr/>
        </p:nvSpPr>
        <p:spPr>
          <a:xfrm>
            <a:off x="4777082" y="344098"/>
            <a:ext cx="440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lang="ja-JP" altLang="en-US" dirty="0"/>
              <a:t>：画像のデータを表にしてください。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308375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1171A6-2832-72C5-C79E-2934CCA2B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856" y="92131"/>
            <a:ext cx="11399981" cy="748378"/>
          </a:xfrm>
        </p:spPr>
        <p:txBody>
          <a:bodyPr/>
          <a:lstStyle/>
          <a:p>
            <a:r>
              <a:rPr kumimoji="1" lang="ja-JP" altLang="en-US" dirty="0"/>
              <a:t>表から数値の読み取り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D3DD846-7E34-DCF5-31D2-B6647AD3E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6" y="3362179"/>
            <a:ext cx="6664708" cy="3403689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ーブル&#10;&#10;自動的に生成された説明">
            <a:extLst>
              <a:ext uri="{FF2B5EF4-FFF2-40B4-BE49-F238E27FC236}">
                <a16:creationId xmlns:a16="http://schemas.microsoft.com/office/drawing/2014/main" id="{4BD22EA0-1FFD-3B01-8F6D-576F166D3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56" y="727587"/>
            <a:ext cx="8755474" cy="192504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74119BC-4B04-1C0C-FA17-B521DAF56CD7}"/>
              </a:ext>
            </a:extLst>
          </p:cNvPr>
          <p:cNvSpPr txBox="1"/>
          <p:nvPr/>
        </p:nvSpPr>
        <p:spPr>
          <a:xfrm>
            <a:off x="234856" y="2652632"/>
            <a:ext cx="1096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出典：</a:t>
            </a:r>
            <a:r>
              <a:rPr lang="en-US" altLang="ja-JP" sz="1200" dirty="0"/>
              <a:t>FEDS Notes </a:t>
            </a:r>
            <a:r>
              <a:rPr lang="ja-JP" altLang="en-US" sz="1200" dirty="0"/>
              <a:t>：</a:t>
            </a:r>
            <a:r>
              <a:rPr lang="en-US" altLang="ja-JP" sz="1200" dirty="0"/>
              <a:t>Greater Wealth, Greater Uncertainty: Changes in Racial Inequality in the Survey of Consumer Finances</a:t>
            </a:r>
            <a:endParaRPr kumimoji="1" lang="ja-JP" altLang="en-US" sz="1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D08E3B-FDDC-39C4-8021-0003508F1DDD}"/>
              </a:ext>
            </a:extLst>
          </p:cNvPr>
          <p:cNvSpPr txBox="1"/>
          <p:nvPr/>
        </p:nvSpPr>
        <p:spPr>
          <a:xfrm>
            <a:off x="7315242" y="4741754"/>
            <a:ext cx="347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⇒きちんと読み取れている</a:t>
            </a:r>
            <a:endParaRPr lang="en-US" altLang="ja-JP" dirty="0">
              <a:solidFill>
                <a:srgbClr val="FF000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0FE3D9C-74BB-5020-5A34-A35948A408EE}"/>
              </a:ext>
            </a:extLst>
          </p:cNvPr>
          <p:cNvSpPr txBox="1"/>
          <p:nvPr/>
        </p:nvSpPr>
        <p:spPr>
          <a:xfrm>
            <a:off x="206346" y="2992847"/>
            <a:ext cx="440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lang="ja-JP" altLang="en-US" dirty="0"/>
              <a:t>：画像のデータを表にしてください。</a:t>
            </a:r>
          </a:p>
        </p:txBody>
      </p:sp>
    </p:spTree>
    <p:extLst>
      <p:ext uri="{BB962C8B-B14F-4D97-AF65-F5344CB8AC3E}">
        <p14:creationId xmlns:p14="http://schemas.microsoft.com/office/powerpoint/2010/main" val="2424708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861070-7DD3-FDF0-01FE-885EAFE0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GPT-4×Advanced Data Analysis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61AADA-4FD3-FD3F-0485-30D2D4178722}"/>
              </a:ext>
            </a:extLst>
          </p:cNvPr>
          <p:cNvSpPr txBox="1"/>
          <p:nvPr/>
        </p:nvSpPr>
        <p:spPr>
          <a:xfrm>
            <a:off x="284018" y="907966"/>
            <a:ext cx="1082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読み取ったデータを</a:t>
            </a:r>
            <a:r>
              <a:rPr lang="en-US" altLang="ja-JP" dirty="0"/>
              <a:t>CSV</a:t>
            </a:r>
            <a:r>
              <a:rPr lang="ja-JP" altLang="en-US" dirty="0"/>
              <a:t>にして</a:t>
            </a:r>
            <a:r>
              <a:rPr lang="en-US" altLang="ja-JP" dirty="0"/>
              <a:t>Advanced Data Analysis(</a:t>
            </a:r>
            <a:r>
              <a:rPr lang="ja-JP" altLang="en-US" dirty="0"/>
              <a:t>旧</a:t>
            </a:r>
            <a:r>
              <a:rPr lang="en-US" altLang="ja-JP" dirty="0"/>
              <a:t>Code Interpreter)</a:t>
            </a:r>
            <a:r>
              <a:rPr lang="ja-JP" altLang="en-US" dirty="0"/>
              <a:t>に入力</a:t>
            </a:r>
          </a:p>
        </p:txBody>
      </p:sp>
      <p:pic>
        <p:nvPicPr>
          <p:cNvPr id="6" name="図 5" descr="グラフ, 棒グラフ&#10;&#10;自動的に生成された説明">
            <a:extLst>
              <a:ext uri="{FF2B5EF4-FFF2-40B4-BE49-F238E27FC236}">
                <a16:creationId xmlns:a16="http://schemas.microsoft.com/office/drawing/2014/main" id="{45864EE8-128F-02E2-B3C6-E52F9C0F65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0" y="2048739"/>
            <a:ext cx="5691127" cy="3391682"/>
          </a:xfrm>
          <a:prstGeom prst="rect">
            <a:avLst/>
          </a:prstGeom>
        </p:spPr>
      </p:pic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0BA027E-F222-D3F7-5795-50EFB245CE4A}"/>
              </a:ext>
            </a:extLst>
          </p:cNvPr>
          <p:cNvGrpSpPr/>
          <p:nvPr/>
        </p:nvGrpSpPr>
        <p:grpSpPr>
          <a:xfrm>
            <a:off x="284018" y="1277298"/>
            <a:ext cx="5310537" cy="5418470"/>
            <a:chOff x="203029" y="1407871"/>
            <a:chExt cx="5037352" cy="517974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3AD243FF-7C13-14DB-76DD-EEDD6A091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029" y="1407871"/>
              <a:ext cx="5037257" cy="2469094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1F034802-2F8A-F332-9CB5-3C13BDE8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029" y="3876965"/>
              <a:ext cx="5037352" cy="2710648"/>
            </a:xfrm>
            <a:prstGeom prst="rect">
              <a:avLst/>
            </a:prstGeom>
          </p:spPr>
        </p:pic>
      </p:grpSp>
      <p:sp>
        <p:nvSpPr>
          <p:cNvPr id="12" name="矢印: 右 11">
            <a:extLst>
              <a:ext uri="{FF2B5EF4-FFF2-40B4-BE49-F238E27FC236}">
                <a16:creationId xmlns:a16="http://schemas.microsoft.com/office/drawing/2014/main" id="{282D9651-0FEE-6D05-AEA0-6462331FD6B5}"/>
              </a:ext>
            </a:extLst>
          </p:cNvPr>
          <p:cNvSpPr/>
          <p:nvPr/>
        </p:nvSpPr>
        <p:spPr>
          <a:xfrm>
            <a:off x="5705726" y="3083441"/>
            <a:ext cx="464165" cy="155349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523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6F9EAE-D2DD-B4C3-6F11-2718E32AB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GPT-4V</a:t>
            </a:r>
            <a:r>
              <a:rPr kumimoji="1" lang="ja-JP" altLang="en-US" dirty="0"/>
              <a:t>とは？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406981F-38C6-A95A-C613-43735390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18" y="1009073"/>
            <a:ext cx="11399980" cy="1881611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/>
              <a:t>GPT</a:t>
            </a:r>
            <a:r>
              <a:rPr lang="ja-JP" altLang="en-US" dirty="0"/>
              <a:t>に画像を入力できるようになったもの（</a:t>
            </a:r>
            <a:r>
              <a:rPr lang="en-US" altLang="ja-JP" dirty="0"/>
              <a:t>GPT-4 with vision</a:t>
            </a:r>
            <a:r>
              <a:rPr lang="ja-JP" altLang="en-US" dirty="0"/>
              <a:t>の略）</a:t>
            </a:r>
            <a:endParaRPr lang="en-US" altLang="ja-JP" dirty="0"/>
          </a:p>
          <a:p>
            <a:r>
              <a:rPr kumimoji="1" lang="ja-JP" altLang="en-US" dirty="0"/>
              <a:t>スマホアプリでは音声による入出力も可能になった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音声認識は</a:t>
            </a:r>
            <a:r>
              <a:rPr kumimoji="1" lang="en-US" altLang="ja-JP" dirty="0"/>
              <a:t>Whisper</a:t>
            </a:r>
            <a:r>
              <a:rPr kumimoji="1" lang="ja-JP" altLang="en-US" dirty="0"/>
              <a:t>が使用されている。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発話には新しい音声生成モデルが使われている。（プロの声優を使って声を生成したとのこと）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B60AA-A3A2-A7C7-30C8-9D7846AF0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6" y="3095822"/>
            <a:ext cx="4683387" cy="31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94472CE-DA14-5422-D0AE-FE04C5633BA5}"/>
              </a:ext>
            </a:extLst>
          </p:cNvPr>
          <p:cNvSpPr txBox="1"/>
          <p:nvPr/>
        </p:nvSpPr>
        <p:spPr>
          <a:xfrm>
            <a:off x="2674374" y="6352143"/>
            <a:ext cx="745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hlinkClick r:id="rId3"/>
              </a:rPr>
              <a:t>https://tech.isid.co.jp/entry/explaination_gpt4v</a:t>
            </a:r>
            <a:r>
              <a:rPr lang="ja-JP" altLang="en-US" dirty="0"/>
              <a:t>より引用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1101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DFBF6E-C067-9250-EB30-FBFE7FCB6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グラフ数値読み取り</a:t>
            </a:r>
          </a:p>
        </p:txBody>
      </p:sp>
      <p:pic>
        <p:nvPicPr>
          <p:cNvPr id="5" name="図 4" descr="グラフ, ヒストグラム&#10;&#10;自動的に生成された説明">
            <a:extLst>
              <a:ext uri="{FF2B5EF4-FFF2-40B4-BE49-F238E27FC236}">
                <a16:creationId xmlns:a16="http://schemas.microsoft.com/office/drawing/2014/main" id="{C57EA7A8-E459-ED57-ECF9-20A080F01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5" y="966889"/>
            <a:ext cx="6172449" cy="31494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95A1DE4-09DD-A5A5-D44C-E9556C32F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874" y="921774"/>
            <a:ext cx="5903636" cy="483681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3C2127E-3F92-7FD1-687D-854D525D9292}"/>
              </a:ext>
            </a:extLst>
          </p:cNvPr>
          <p:cNvSpPr txBox="1"/>
          <p:nvPr/>
        </p:nvSpPr>
        <p:spPr>
          <a:xfrm>
            <a:off x="3380508" y="4260945"/>
            <a:ext cx="24702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出典：総務省統計局　人口推計</a:t>
            </a:r>
            <a:endParaRPr kumimoji="1" lang="ja-JP" altLang="en-US" sz="1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9A15ADC-40C0-FD78-1D7E-3019C6AC695D}"/>
              </a:ext>
            </a:extLst>
          </p:cNvPr>
          <p:cNvSpPr txBox="1"/>
          <p:nvPr/>
        </p:nvSpPr>
        <p:spPr>
          <a:xfrm>
            <a:off x="5931060" y="5916379"/>
            <a:ext cx="617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</a:rPr>
              <a:t>⇒グラフの説明が誤っている</a:t>
            </a:r>
            <a:endParaRPr lang="en-US" altLang="ja-JP" dirty="0">
              <a:solidFill>
                <a:srgbClr val="FF0000"/>
              </a:solidFill>
            </a:endParaRPr>
          </a:p>
          <a:p>
            <a:r>
              <a:rPr lang="ja-JP" altLang="en-US" dirty="0">
                <a:solidFill>
                  <a:srgbClr val="FF0000"/>
                </a:solidFill>
              </a:rPr>
              <a:t>⇒数値はなんとなく合っていそうな部分もあるが微妙</a:t>
            </a:r>
          </a:p>
        </p:txBody>
      </p:sp>
    </p:spTree>
    <p:extLst>
      <p:ext uri="{BB962C8B-B14F-4D97-AF65-F5344CB8AC3E}">
        <p14:creationId xmlns:p14="http://schemas.microsoft.com/office/powerpoint/2010/main" val="3072270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9CB5E2-8EA6-9066-5BD5-3530FFD3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チャート分析</a:t>
            </a:r>
          </a:p>
        </p:txBody>
      </p:sp>
      <p:pic>
        <p:nvPicPr>
          <p:cNvPr id="5" name="図 4" descr="グラフ, ヒストグラム&#10;&#10;自動的に生成された説明">
            <a:extLst>
              <a:ext uri="{FF2B5EF4-FFF2-40B4-BE49-F238E27FC236}">
                <a16:creationId xmlns:a16="http://schemas.microsoft.com/office/drawing/2014/main" id="{8FA59325-4FAC-F8E2-AA72-9A6F8B053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" y="1038569"/>
            <a:ext cx="6154563" cy="29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03FC9E-FFCF-B18F-AC03-B4638BC9A88F}"/>
              </a:ext>
            </a:extLst>
          </p:cNvPr>
          <p:cNvSpPr txBox="1"/>
          <p:nvPr/>
        </p:nvSpPr>
        <p:spPr>
          <a:xfrm>
            <a:off x="185695" y="4454658"/>
            <a:ext cx="615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lang="ja-JP" altLang="en-US" dirty="0"/>
              <a:t>：画像のチャートを分析し、今後の見通しについて解説してください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CFE4ABC-4BFA-5E95-8728-E117DB39B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581" y="1009073"/>
            <a:ext cx="5629822" cy="449699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08532D-8E05-C4D4-3834-2E10CCF24D3F}"/>
              </a:ext>
            </a:extLst>
          </p:cNvPr>
          <p:cNvSpPr txBox="1"/>
          <p:nvPr/>
        </p:nvSpPr>
        <p:spPr>
          <a:xfrm>
            <a:off x="6421027" y="5664261"/>
            <a:ext cx="566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⇒ 基本的な説明だが、内容は合っている</a:t>
            </a:r>
          </a:p>
        </p:txBody>
      </p:sp>
    </p:spTree>
    <p:extLst>
      <p:ext uri="{BB962C8B-B14F-4D97-AF65-F5344CB8AC3E}">
        <p14:creationId xmlns:p14="http://schemas.microsoft.com/office/powerpoint/2010/main" val="3045517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C7F604-A6C3-05F1-8B38-2237E89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GPT-4V×DALL</a:t>
            </a:r>
            <a:r>
              <a:rPr lang="en-US" altLang="ja-JP" dirty="0"/>
              <a:t>-</a:t>
            </a:r>
            <a:r>
              <a:rPr kumimoji="1" lang="en-US" altLang="ja-JP" dirty="0"/>
              <a:t>E3</a:t>
            </a:r>
            <a:endParaRPr kumimoji="1" lang="ja-JP" altLang="en-US" dirty="0"/>
          </a:p>
        </p:txBody>
      </p:sp>
      <p:pic>
        <p:nvPicPr>
          <p:cNvPr id="7" name="図 6" descr="草, 屋外, 工場, フェンス が含まれている画像&#10;&#10;自動的に生成された説明">
            <a:extLst>
              <a:ext uri="{FF2B5EF4-FFF2-40B4-BE49-F238E27FC236}">
                <a16:creationId xmlns:a16="http://schemas.microsoft.com/office/drawing/2014/main" id="{2A11DD31-7E1A-7298-FBAF-AAB9905EC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92" y="1332272"/>
            <a:ext cx="4948903" cy="3711677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7937888-8175-190A-5DD8-A15EB631E5BF}"/>
              </a:ext>
            </a:extLst>
          </p:cNvPr>
          <p:cNvSpPr txBox="1"/>
          <p:nvPr/>
        </p:nvSpPr>
        <p:spPr>
          <a:xfrm>
            <a:off x="5438578" y="824407"/>
            <a:ext cx="4406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lang="ja-JP" altLang="en-US" dirty="0"/>
              <a:t>：画像について説明してください。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7A1DEED-A872-3877-5E91-1E78D0008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578" y="1332272"/>
            <a:ext cx="6664932" cy="1467692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699C25A-BD56-73C5-BFC3-3B1875450527}"/>
              </a:ext>
            </a:extLst>
          </p:cNvPr>
          <p:cNvSpPr txBox="1"/>
          <p:nvPr/>
        </p:nvSpPr>
        <p:spPr>
          <a:xfrm>
            <a:off x="6308436" y="3762596"/>
            <a:ext cx="453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この説明文をそのまま</a:t>
            </a:r>
            <a:r>
              <a:rPr lang="en-US" altLang="ja-JP" dirty="0"/>
              <a:t>DALL-E3</a:t>
            </a:r>
            <a:r>
              <a:rPr lang="ja-JP" altLang="en-US" dirty="0"/>
              <a:t>に入力</a:t>
            </a:r>
            <a:endParaRPr lang="en-US" altLang="ja-JP" dirty="0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5886C9D2-D991-AD7F-96D6-B4C32349205A}"/>
              </a:ext>
            </a:extLst>
          </p:cNvPr>
          <p:cNvSpPr/>
          <p:nvPr/>
        </p:nvSpPr>
        <p:spPr>
          <a:xfrm>
            <a:off x="7850909" y="3048000"/>
            <a:ext cx="1450109" cy="381000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4088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C7F604-A6C3-05F1-8B38-2237E8972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GPT-4V×DALL</a:t>
            </a:r>
            <a:r>
              <a:rPr lang="en-US" altLang="ja-JP" dirty="0"/>
              <a:t>-</a:t>
            </a:r>
            <a:r>
              <a:rPr kumimoji="1" lang="en-US" altLang="ja-JP" dirty="0"/>
              <a:t>E3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041A6C8-FFE6-4C88-FF39-4DF7111D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625" y="136525"/>
            <a:ext cx="6295549" cy="625371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5D273D7-D7DE-2421-45F7-BF944922F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6" y="935182"/>
            <a:ext cx="5685429" cy="33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87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F759E1-681D-0A9F-74EE-8A8D9A333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その他事例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91D6699-9998-698F-8A41-D363E89B5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電卓の画像から、電卓アプリを作成してもらう</a:t>
            </a:r>
            <a:endParaRPr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UI</a:t>
            </a:r>
            <a:r>
              <a:rPr kumimoji="1" lang="ja-JP" altLang="en-US" dirty="0"/>
              <a:t>の改善点を指摘してもらう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テーブル関連図の画像をもとに</a:t>
            </a:r>
            <a:r>
              <a:rPr lang="en-US" altLang="ja-JP" dirty="0"/>
              <a:t>SQL</a:t>
            </a:r>
            <a:r>
              <a:rPr lang="ja-JP" altLang="en-US" dirty="0"/>
              <a:t>文を生成してもらう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自分で撮影した写真や自分で書いた絵をアップロードして、改善のアドバイスをもらう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87202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9F7AD-F687-4779-9623-D4F1474B1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参考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5849C17-C004-E3DB-67E0-D3CE7B90A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https://browse.arxiv.org/pdf/2309.17421.pdf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801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64990-BFDF-57D4-867E-919478F8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概要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C65F43-0D51-EE46-D598-37393EB6B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019" y="1009073"/>
            <a:ext cx="11399980" cy="4935033"/>
          </a:xfrm>
        </p:spPr>
        <p:txBody>
          <a:bodyPr/>
          <a:lstStyle/>
          <a:p>
            <a:r>
              <a:rPr kumimoji="1" lang="ja-JP" altLang="en-US" dirty="0"/>
              <a:t>９月末に</a:t>
            </a:r>
            <a:r>
              <a:rPr kumimoji="1" lang="en-US" altLang="ja-JP" dirty="0"/>
              <a:t>OpenAI</a:t>
            </a:r>
            <a:r>
              <a:rPr kumimoji="1" lang="ja-JP" altLang="en-US" dirty="0"/>
              <a:t>が</a:t>
            </a:r>
            <a:r>
              <a:rPr kumimoji="1" lang="en-US" altLang="ja-JP" dirty="0"/>
              <a:t>GPT-4V</a:t>
            </a:r>
            <a:r>
              <a:rPr kumimoji="1" lang="ja-JP" altLang="en-US" dirty="0"/>
              <a:t>を発表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現在</a:t>
            </a:r>
            <a:r>
              <a:rPr kumimoji="1" lang="en-US" altLang="ja-JP" dirty="0"/>
              <a:t>ChatGPT Plus</a:t>
            </a:r>
            <a:r>
              <a:rPr lang="ja-JP" altLang="en-US" dirty="0"/>
              <a:t>および</a:t>
            </a:r>
            <a:r>
              <a:rPr lang="en-US" altLang="ja-JP" dirty="0"/>
              <a:t>Enterprise</a:t>
            </a:r>
            <a:r>
              <a:rPr lang="ja-JP" altLang="en-US" dirty="0"/>
              <a:t>ユーザが利用可能となっている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使ってみた事例を紹介する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CF6EC9-E96E-6F3F-5BB5-47BBF820D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527" y="2876712"/>
            <a:ext cx="2552549" cy="373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7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E55C52-9CAB-6B55-A0B3-C524EA6F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簡単な画像認識</a:t>
            </a:r>
          </a:p>
        </p:txBody>
      </p:sp>
      <p:pic>
        <p:nvPicPr>
          <p:cNvPr id="5" name="図 4" descr="ボウルに盛られた料理">
            <a:extLst>
              <a:ext uri="{FF2B5EF4-FFF2-40B4-BE49-F238E27FC236}">
                <a16:creationId xmlns:a16="http://schemas.microsoft.com/office/drawing/2014/main" id="{EF0B57FC-CF89-15E2-2DD5-624940435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31" y="1009073"/>
            <a:ext cx="6096000" cy="435292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C3FF4A7-3C17-8FCC-D8D2-811980AE8B4E}"/>
              </a:ext>
            </a:extLst>
          </p:cNvPr>
          <p:cNvSpPr txBox="1"/>
          <p:nvPr/>
        </p:nvSpPr>
        <p:spPr>
          <a:xfrm>
            <a:off x="6319983" y="1081548"/>
            <a:ext cx="55879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Q1</a:t>
            </a:r>
            <a:r>
              <a:rPr kumimoji="1" lang="en-US" altLang="ja-JP" dirty="0"/>
              <a:t>:</a:t>
            </a:r>
            <a:r>
              <a:rPr kumimoji="1" lang="ja-JP" altLang="en-US" dirty="0"/>
              <a:t>この食べ物は何ですか？</a:t>
            </a:r>
            <a:endParaRPr kumimoji="1" lang="en-US" altLang="ja-JP" dirty="0"/>
          </a:p>
          <a:p>
            <a:r>
              <a:rPr kumimoji="1" lang="en-US" altLang="ja-JP" dirty="0"/>
              <a:t>A1:</a:t>
            </a:r>
            <a:r>
              <a:rPr kumimoji="1" lang="ja-JP" altLang="en-US" dirty="0"/>
              <a:t>この食べ物はラーメンのようです。具材としてチャーシュー、半熟のたまご、のり、野菜などがトッピングされています。美味しそうですね！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Q2:</a:t>
            </a:r>
            <a:r>
              <a:rPr kumimoji="1" lang="ja-JP" altLang="en-US" dirty="0"/>
              <a:t>カロリーはどれぐらいだと考えられますか？</a:t>
            </a:r>
            <a:endParaRPr kumimoji="1" lang="en-US" altLang="ja-JP" dirty="0"/>
          </a:p>
          <a:p>
            <a:r>
              <a:rPr lang="en-US" altLang="ja-JP" dirty="0"/>
              <a:t>A2:</a:t>
            </a:r>
            <a:r>
              <a:rPr lang="ja-JP" altLang="en-US" dirty="0"/>
              <a:t>具体的なカロリー数を正確には示すことはできませんが、一般的なラーメンのカロリーは、具材やスープの種類、量によりますが、大体</a:t>
            </a:r>
            <a:r>
              <a:rPr lang="en-US" altLang="ja-JP" dirty="0"/>
              <a:t>400</a:t>
            </a:r>
            <a:r>
              <a:rPr lang="ja-JP" altLang="en-US" dirty="0"/>
              <a:t>カロリーから</a:t>
            </a:r>
            <a:r>
              <a:rPr lang="en-US" altLang="ja-JP" dirty="0"/>
              <a:t>800</a:t>
            </a:r>
            <a:r>
              <a:rPr lang="ja-JP" altLang="en-US" dirty="0"/>
              <a:t>カロリー程度の範囲になることが多いです。具材が豊富で、特に油分が多いものや、大盛りの場合はもう少し高カロリーになる可能性もあります。具体的なカロリーを知りたい場合は、レストランや製品の情報を参照するか、栄養士に相談するとよいでしょう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591013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74B451-9FA2-A3F5-81D6-FF6AFEAD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29" y="146357"/>
            <a:ext cx="11399981" cy="872548"/>
          </a:xfrm>
        </p:spPr>
        <p:txBody>
          <a:bodyPr/>
          <a:lstStyle/>
          <a:p>
            <a:r>
              <a:rPr kumimoji="1" lang="ja-JP" altLang="en-US" dirty="0"/>
              <a:t>文字を含む画像の読み取り</a:t>
            </a:r>
          </a:p>
        </p:txBody>
      </p:sp>
      <p:pic>
        <p:nvPicPr>
          <p:cNvPr id="5" name="図 4" descr="テキスト&#10;&#10;自動的に生成された説明">
            <a:extLst>
              <a:ext uri="{FF2B5EF4-FFF2-40B4-BE49-F238E27FC236}">
                <a16:creationId xmlns:a16="http://schemas.microsoft.com/office/drawing/2014/main" id="{AE24291F-D75C-FF86-F149-6FFA4CF74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6" y="1226959"/>
            <a:ext cx="4380016" cy="5291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6066943-4510-9FCE-0BEC-0A9D4EF17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17" y="1814177"/>
            <a:ext cx="6890741" cy="241176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1FCB6C3-197B-C1FD-A852-7E2141D45563}"/>
              </a:ext>
            </a:extLst>
          </p:cNvPr>
          <p:cNvSpPr txBox="1"/>
          <p:nvPr/>
        </p:nvSpPr>
        <p:spPr>
          <a:xfrm>
            <a:off x="5178067" y="1226959"/>
            <a:ext cx="500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lang="ja-JP" altLang="en-US" dirty="0"/>
              <a:t>：内容を日本語で要約してください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4868A56-035D-939E-B760-4AAB963628F1}"/>
              </a:ext>
            </a:extLst>
          </p:cNvPr>
          <p:cNvSpPr txBox="1"/>
          <p:nvPr/>
        </p:nvSpPr>
        <p:spPr>
          <a:xfrm>
            <a:off x="5085517" y="4619385"/>
            <a:ext cx="6619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⇒</a:t>
            </a:r>
            <a:r>
              <a:rPr lang="en-US" altLang="ja-JP" dirty="0"/>
              <a:t>PDF</a:t>
            </a:r>
            <a:r>
              <a:rPr lang="ja-JP" altLang="en-US" dirty="0"/>
              <a:t>ではなく、スクリーンショットを取った画像を入力しているが、きちんと内容を読み取れている</a:t>
            </a:r>
          </a:p>
        </p:txBody>
      </p:sp>
    </p:spTree>
    <p:extLst>
      <p:ext uri="{BB962C8B-B14F-4D97-AF65-F5344CB8AC3E}">
        <p14:creationId xmlns:p14="http://schemas.microsoft.com/office/powerpoint/2010/main" val="398294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477075-A915-F398-F8CE-E4BFA0094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19" y="136525"/>
            <a:ext cx="4907414" cy="872548"/>
          </a:xfrm>
        </p:spPr>
        <p:txBody>
          <a:bodyPr/>
          <a:lstStyle/>
          <a:p>
            <a:r>
              <a:rPr kumimoji="1" lang="ja-JP" altLang="en-US" dirty="0"/>
              <a:t>楽譜の読み取り</a:t>
            </a:r>
          </a:p>
        </p:txBody>
      </p:sp>
      <p:pic>
        <p:nvPicPr>
          <p:cNvPr id="5" name="図 4" descr="ダイアグラム, 設計図&#10;&#10;自動的に生成された説明">
            <a:extLst>
              <a:ext uri="{FF2B5EF4-FFF2-40B4-BE49-F238E27FC236}">
                <a16:creationId xmlns:a16="http://schemas.microsoft.com/office/drawing/2014/main" id="{89E9E55D-DC80-4837-658F-75C83A4FD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8" y="865620"/>
            <a:ext cx="4078682" cy="5307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DC7B7B7-5622-9E97-1678-D86913A0C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689" y="865620"/>
            <a:ext cx="5608154" cy="592160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7278179-DA1B-2960-F4BF-C95DB91A0632}"/>
              </a:ext>
            </a:extLst>
          </p:cNvPr>
          <p:cNvSpPr txBox="1"/>
          <p:nvPr/>
        </p:nvSpPr>
        <p:spPr>
          <a:xfrm>
            <a:off x="4614021" y="496288"/>
            <a:ext cx="500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lang="ja-JP" altLang="en-US" dirty="0"/>
              <a:t>：この楽譜は何ですか？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2A9F461-E3FB-1710-64E1-647C148CBEE2}"/>
              </a:ext>
            </a:extLst>
          </p:cNvPr>
          <p:cNvSpPr txBox="1"/>
          <p:nvPr/>
        </p:nvSpPr>
        <p:spPr>
          <a:xfrm>
            <a:off x="10474953" y="6247449"/>
            <a:ext cx="82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⇒</a:t>
            </a:r>
            <a:r>
              <a:rPr lang="en-US" altLang="ja-JP" b="1" dirty="0">
                <a:solidFill>
                  <a:srgbClr val="FF0000"/>
                </a:solidFill>
              </a:rPr>
              <a:t>×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D5F1E21-B519-27CE-B601-8B58FF53FFF4}"/>
              </a:ext>
            </a:extLst>
          </p:cNvPr>
          <p:cNvSpPr txBox="1"/>
          <p:nvPr/>
        </p:nvSpPr>
        <p:spPr>
          <a:xfrm>
            <a:off x="10366843" y="4580883"/>
            <a:ext cx="186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⇒ 画像ではなく知識で回答？</a:t>
            </a:r>
          </a:p>
        </p:txBody>
      </p:sp>
    </p:spTree>
    <p:extLst>
      <p:ext uri="{BB962C8B-B14F-4D97-AF65-F5344CB8AC3E}">
        <p14:creationId xmlns:p14="http://schemas.microsoft.com/office/powerpoint/2010/main" val="1331749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BC2D4-3EFA-6FE2-E16F-03B7F1060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レシート読み取り</a:t>
            </a:r>
            <a:endParaRPr kumimoji="1" lang="ja-JP" altLang="en-US" dirty="0"/>
          </a:p>
        </p:txBody>
      </p:sp>
      <p:pic>
        <p:nvPicPr>
          <p:cNvPr id="5" name="コンテンツ プレースホルダー 4" descr="文字の書かれた紙&#10;&#10;中程度の精度で">
            <a:extLst>
              <a:ext uri="{FF2B5EF4-FFF2-40B4-BE49-F238E27FC236}">
                <a16:creationId xmlns:a16="http://schemas.microsoft.com/office/drawing/2014/main" id="{43B06152-5386-D14C-D596-0DEC25634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0" y="1009073"/>
            <a:ext cx="6106858" cy="3435108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1ABE9FA-C304-33BA-4CBC-25DE3A07B8B9}"/>
              </a:ext>
            </a:extLst>
          </p:cNvPr>
          <p:cNvSpPr txBox="1"/>
          <p:nvPr/>
        </p:nvSpPr>
        <p:spPr>
          <a:xfrm>
            <a:off x="6408474" y="904567"/>
            <a:ext cx="55879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Q1</a:t>
            </a:r>
            <a:r>
              <a:rPr kumimoji="1" lang="en-US" altLang="ja-JP" dirty="0"/>
              <a:t>:</a:t>
            </a:r>
            <a:r>
              <a:rPr kumimoji="1" lang="ja-JP" altLang="en-US" dirty="0"/>
              <a:t>合計金額はいくらですか？</a:t>
            </a:r>
            <a:endParaRPr lang="en-US" altLang="ja-JP" dirty="0"/>
          </a:p>
          <a:p>
            <a:r>
              <a:rPr kumimoji="1" lang="en-US" altLang="ja-JP" dirty="0"/>
              <a:t>A1:</a:t>
            </a:r>
            <a:r>
              <a:rPr kumimoji="1" lang="ja-JP" altLang="en-US" dirty="0"/>
              <a:t>合計金額は</a:t>
            </a:r>
            <a:r>
              <a:rPr kumimoji="1" lang="en-US" altLang="ja-JP" dirty="0"/>
              <a:t>¥1,443</a:t>
            </a:r>
            <a:r>
              <a:rPr kumimoji="1" lang="ja-JP" altLang="en-US" dirty="0"/>
              <a:t>です。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dirty="0"/>
              <a:t>Q2:</a:t>
            </a:r>
            <a:r>
              <a:rPr kumimoji="1" lang="ja-JP" altLang="en-US" dirty="0"/>
              <a:t>何を買いましたか？</a:t>
            </a:r>
            <a:endParaRPr kumimoji="1" lang="en-US" altLang="ja-JP" dirty="0"/>
          </a:p>
          <a:p>
            <a:r>
              <a:rPr lang="en-US" altLang="ja-JP" dirty="0"/>
              <a:t>A2:</a:t>
            </a:r>
          </a:p>
          <a:p>
            <a:r>
              <a:rPr lang="ja-JP" altLang="en-US" dirty="0"/>
              <a:t>レシートから次のアイテムが確認できます：</a:t>
            </a:r>
          </a:p>
          <a:p>
            <a:r>
              <a:rPr lang="en-US" altLang="ja-JP" dirty="0"/>
              <a:t>¥160</a:t>
            </a:r>
            <a:r>
              <a:rPr lang="ja-JP" altLang="en-US" dirty="0"/>
              <a:t>のアイテム</a:t>
            </a:r>
          </a:p>
          <a:p>
            <a:r>
              <a:rPr lang="en-US" altLang="ja-JP" dirty="0"/>
              <a:t>¥238</a:t>
            </a:r>
            <a:r>
              <a:rPr lang="ja-JP" altLang="en-US" dirty="0"/>
              <a:t>のアイテム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¥60</a:t>
            </a:r>
            <a:r>
              <a:rPr lang="ja-JP" altLang="en-US" dirty="0">
                <a:solidFill>
                  <a:srgbClr val="FF0000"/>
                </a:solidFill>
              </a:rPr>
              <a:t>のアイテム</a:t>
            </a:r>
          </a:p>
          <a:p>
            <a:r>
              <a:rPr lang="en-US" altLang="ja-JP" dirty="0"/>
              <a:t>¥238</a:t>
            </a:r>
            <a:r>
              <a:rPr lang="ja-JP" altLang="en-US" dirty="0"/>
              <a:t>のアイテム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¥10</a:t>
            </a:r>
            <a:r>
              <a:rPr lang="ja-JP" altLang="en-US" dirty="0">
                <a:solidFill>
                  <a:srgbClr val="FF0000"/>
                </a:solidFill>
              </a:rPr>
              <a:t>のアイテム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¥51</a:t>
            </a:r>
            <a:r>
              <a:rPr lang="ja-JP" altLang="en-US" dirty="0">
                <a:solidFill>
                  <a:srgbClr val="FF0000"/>
                </a:solidFill>
              </a:rPr>
              <a:t>のアイテム</a:t>
            </a:r>
          </a:p>
          <a:p>
            <a:r>
              <a:rPr lang="en-US" altLang="ja-JP" dirty="0">
                <a:solidFill>
                  <a:srgbClr val="FF0000"/>
                </a:solidFill>
              </a:rPr>
              <a:t>¥443</a:t>
            </a:r>
            <a:r>
              <a:rPr lang="ja-JP" altLang="en-US" dirty="0">
                <a:solidFill>
                  <a:srgbClr val="FF0000"/>
                </a:solidFill>
              </a:rPr>
              <a:t>のアイテム</a:t>
            </a:r>
          </a:p>
          <a:p>
            <a:r>
              <a:rPr lang="ja-JP" altLang="en-US" dirty="0">
                <a:solidFill>
                  <a:srgbClr val="FF0000"/>
                </a:solidFill>
              </a:rPr>
              <a:t>具体的な商品名や詳細は提供されていないため、これらの金額に基づくアイテムだけが確認できます。</a:t>
            </a:r>
            <a:endParaRPr lang="en-US" altLang="ja-JP" dirty="0">
              <a:solidFill>
                <a:srgbClr val="FF0000"/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Q3:</a:t>
            </a:r>
            <a:r>
              <a:rPr kumimoji="1" lang="ja-JP" altLang="en-US" dirty="0"/>
              <a:t>どこのお店で購入しましたか？</a:t>
            </a:r>
            <a:endParaRPr kumimoji="1" lang="en-US" altLang="ja-JP" dirty="0"/>
          </a:p>
          <a:p>
            <a:r>
              <a:rPr lang="en-US" altLang="ja-JP" dirty="0"/>
              <a:t>A3</a:t>
            </a:r>
            <a:r>
              <a:rPr lang="ja-JP" altLang="en-US" dirty="0"/>
              <a:t>：購入したお店は「</a:t>
            </a:r>
            <a:r>
              <a:rPr lang="en-US" altLang="ja-JP" dirty="0" err="1"/>
              <a:t>FamilyMart</a:t>
            </a:r>
            <a:r>
              <a:rPr lang="ja-JP" altLang="en-US" dirty="0"/>
              <a:t>」というコンビニエンスストアです。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9046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25A1C5-9E4D-77E6-0B26-37198029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天気図の読み取りと天気予報</a:t>
            </a:r>
          </a:p>
        </p:txBody>
      </p:sp>
      <p:pic>
        <p:nvPicPr>
          <p:cNvPr id="5" name="コンテンツ プレースホルダー 4" descr="ダイアグラム">
            <a:extLst>
              <a:ext uri="{FF2B5EF4-FFF2-40B4-BE49-F238E27FC236}">
                <a16:creationId xmlns:a16="http://schemas.microsoft.com/office/drawing/2014/main" id="{F4A156BC-7568-F969-AB6E-C03B32E52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4" y="1226233"/>
            <a:ext cx="4917248" cy="4761535"/>
          </a:xfr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5A8591F-969E-C6EA-D72E-4C4228184312}"/>
              </a:ext>
            </a:extLst>
          </p:cNvPr>
          <p:cNvSpPr txBox="1"/>
          <p:nvPr/>
        </p:nvSpPr>
        <p:spPr>
          <a:xfrm>
            <a:off x="5447071" y="812165"/>
            <a:ext cx="65592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kumimoji="1" lang="en-US" altLang="ja-JP" dirty="0"/>
              <a:t>:</a:t>
            </a:r>
          </a:p>
          <a:p>
            <a:r>
              <a:rPr kumimoji="1" lang="ja-JP" altLang="en-US" dirty="0"/>
              <a:t>添付の天気図をもとに、明日の東京の天気を予報してください。理由も説明してください。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/>
              <a:t>A</a:t>
            </a:r>
            <a:r>
              <a:rPr lang="ja-JP" altLang="en-US" dirty="0"/>
              <a:t>：</a:t>
            </a:r>
            <a:endParaRPr lang="en-US" altLang="ja-JP" dirty="0"/>
          </a:p>
          <a:p>
            <a:r>
              <a:rPr lang="ja-JP" altLang="en-US" dirty="0"/>
              <a:t>添付の天気図を見ると、東京の近くには</a:t>
            </a:r>
            <a:r>
              <a:rPr lang="en-US" altLang="ja-JP" dirty="0"/>
              <a:t>990hPa</a:t>
            </a:r>
            <a:r>
              <a:rPr lang="ja-JP" altLang="en-US" dirty="0"/>
              <a:t>の低気圧があります。</a:t>
            </a:r>
            <a:r>
              <a:rPr lang="ja-JP" altLang="en-US" dirty="0">
                <a:solidFill>
                  <a:srgbClr val="FF0000"/>
                </a:solidFill>
              </a:rPr>
              <a:t>この低気圧が東北東へと移動している</a:t>
            </a:r>
            <a:r>
              <a:rPr lang="ja-JP" altLang="en-US" dirty="0"/>
              <a:t>ことが示唆されています。また、この低気圧から伸びる前線が描かれており、これが活発な天気の変動を引き起こす可能性があります。</a:t>
            </a:r>
          </a:p>
          <a:p>
            <a:endParaRPr lang="ja-JP" altLang="en-US" dirty="0"/>
          </a:p>
          <a:p>
            <a:r>
              <a:rPr lang="ja-JP" altLang="en-US" dirty="0"/>
              <a:t>低気圧や前線の近づくと、雲が発生しやすくなり、雨や風が強まる傾向があります。</a:t>
            </a:r>
            <a:endParaRPr lang="en-US" altLang="ja-JP" dirty="0"/>
          </a:p>
          <a:p>
            <a:endParaRPr lang="ja-JP" altLang="en-US" dirty="0"/>
          </a:p>
          <a:p>
            <a:r>
              <a:rPr lang="ja-JP" altLang="en-US" dirty="0"/>
              <a:t>したがって、明日の東京の天気予報としては、</a:t>
            </a:r>
            <a:r>
              <a:rPr lang="ja-JP" altLang="en-US" dirty="0">
                <a:solidFill>
                  <a:srgbClr val="FF0000"/>
                </a:solidFill>
              </a:rPr>
              <a:t>低気圧と前線の影響を受けて、曇り時々雨の可能性が高い</a:t>
            </a:r>
            <a:r>
              <a:rPr lang="ja-JP" altLang="en-US" dirty="0"/>
              <a:t>でしょう。また、風がやや強く吹く可能性も考えられます。</a:t>
            </a:r>
          </a:p>
          <a:p>
            <a:endParaRPr lang="ja-JP" altLang="en-US" dirty="0"/>
          </a:p>
          <a:p>
            <a:r>
              <a:rPr lang="ja-JP" altLang="en-US" dirty="0"/>
              <a:t>この予報はあくまで添付の天気図を基にしたもので、実際の予報とは異なる場合があります。最新の天気予報や警報・注意報を確認することをおすすめします。</a:t>
            </a:r>
            <a:endParaRPr lang="en-US" altLang="ja-JP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631AADC-7628-EC4B-4D31-648F6C70CBC8}"/>
              </a:ext>
            </a:extLst>
          </p:cNvPr>
          <p:cNvSpPr txBox="1"/>
          <p:nvPr/>
        </p:nvSpPr>
        <p:spPr>
          <a:xfrm>
            <a:off x="284018" y="6045647"/>
            <a:ext cx="4917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この時点での翌日の天気予報は曇り時々晴れ</a:t>
            </a:r>
            <a:endParaRPr kumimoji="1" lang="en-US" altLang="ja-JP" dirty="0"/>
          </a:p>
          <a:p>
            <a:r>
              <a:rPr lang="ja-JP" altLang="en-US" dirty="0"/>
              <a:t>降水確率は</a:t>
            </a:r>
            <a:r>
              <a:rPr lang="en-US" altLang="ja-JP" dirty="0"/>
              <a:t>0-30%</a:t>
            </a:r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E2F5BE6-DD6F-20C7-3128-373215E91B6B}"/>
              </a:ext>
            </a:extLst>
          </p:cNvPr>
          <p:cNvSpPr txBox="1"/>
          <p:nvPr/>
        </p:nvSpPr>
        <p:spPr>
          <a:xfrm>
            <a:off x="3063826" y="870228"/>
            <a:ext cx="1911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出典：気象庁</a:t>
            </a:r>
          </a:p>
        </p:txBody>
      </p:sp>
    </p:spTree>
    <p:extLst>
      <p:ext uri="{BB962C8B-B14F-4D97-AF65-F5344CB8AC3E}">
        <p14:creationId xmlns:p14="http://schemas.microsoft.com/office/powerpoint/2010/main" val="1977049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EC9950-F8AA-FE7C-1E0E-2CB860D72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Html</a:t>
            </a:r>
            <a:r>
              <a:rPr lang="ja-JP" altLang="en-US" dirty="0"/>
              <a:t>生成</a:t>
            </a:r>
            <a:r>
              <a:rPr kumimoji="1" lang="ja-JP" altLang="en-US" dirty="0"/>
              <a:t>（手書きイメージ）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4AE0688-CAA9-1B07-EC6D-7D1C0B00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258" y="3292585"/>
            <a:ext cx="3822729" cy="3209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8B56C860-B4F5-6A7A-57CA-E18111FF7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02" y="1512113"/>
            <a:ext cx="4718373" cy="365493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21D7B6-05F0-F573-D3FA-6C650AF5A10A}"/>
              </a:ext>
            </a:extLst>
          </p:cNvPr>
          <p:cNvSpPr txBox="1"/>
          <p:nvPr/>
        </p:nvSpPr>
        <p:spPr>
          <a:xfrm>
            <a:off x="359145" y="5346919"/>
            <a:ext cx="5172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Q</a:t>
            </a:r>
            <a:r>
              <a:rPr lang="ja-JP" altLang="en-US" dirty="0"/>
              <a:t>：画像のイメージを</a:t>
            </a:r>
            <a:r>
              <a:rPr lang="en-US" altLang="ja-JP" dirty="0"/>
              <a:t>Web</a:t>
            </a:r>
            <a:r>
              <a:rPr lang="ja-JP" altLang="en-US" dirty="0"/>
              <a:t>サイトを作るための</a:t>
            </a:r>
            <a:r>
              <a:rPr lang="en-US" altLang="ja-JP" dirty="0"/>
              <a:t>html</a:t>
            </a:r>
            <a:r>
              <a:rPr lang="ja-JP" altLang="en-US" dirty="0"/>
              <a:t>を出力してください</a:t>
            </a: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BFFA56BA-30FA-0D55-007E-AE34989CF4E1}"/>
              </a:ext>
            </a:extLst>
          </p:cNvPr>
          <p:cNvSpPr/>
          <p:nvPr/>
        </p:nvSpPr>
        <p:spPr>
          <a:xfrm>
            <a:off x="5642735" y="2652251"/>
            <a:ext cx="825909" cy="155349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C8879530-7AE0-55ED-A820-27C95079A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5265" y="688906"/>
            <a:ext cx="5182717" cy="22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94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3216</TotalTime>
  <Words>1121</Words>
  <Application>Microsoft Office PowerPoint</Application>
  <PresentationFormat>ワイド画面</PresentationFormat>
  <Paragraphs>117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8" baseType="lpstr">
      <vt:lpstr>游ゴシック</vt:lpstr>
      <vt:lpstr>Arial</vt:lpstr>
      <vt:lpstr>Office テーマ</vt:lpstr>
      <vt:lpstr>GPT-4Vについて</vt:lpstr>
      <vt:lpstr>GPT-4Vとは？</vt:lpstr>
      <vt:lpstr>概要</vt:lpstr>
      <vt:lpstr>簡単な画像認識</vt:lpstr>
      <vt:lpstr>文字を含む画像の読み取り</vt:lpstr>
      <vt:lpstr>楽譜の読み取り</vt:lpstr>
      <vt:lpstr>レシート読み取り</vt:lpstr>
      <vt:lpstr>天気図の読み取りと天気予報</vt:lpstr>
      <vt:lpstr>Html生成（手書きイメージ）</vt:lpstr>
      <vt:lpstr>算数</vt:lpstr>
      <vt:lpstr>数学</vt:lpstr>
      <vt:lpstr>グラフ考察</vt:lpstr>
      <vt:lpstr>統計検定2級</vt:lpstr>
      <vt:lpstr>統計検定2級（続き）</vt:lpstr>
      <vt:lpstr>統計検定2級（続き）</vt:lpstr>
      <vt:lpstr>ニューラルネットワークの解説</vt:lpstr>
      <vt:lpstr>表から数値の読み取り</vt:lpstr>
      <vt:lpstr>表から数値の読み取り</vt:lpstr>
      <vt:lpstr>GPT-4×Advanced Data Analysis</vt:lpstr>
      <vt:lpstr>グラフ数値読み取り</vt:lpstr>
      <vt:lpstr>チャート分析</vt:lpstr>
      <vt:lpstr>GPT-4V×DALL-E3</vt:lpstr>
      <vt:lpstr>GPT-4V×DALL-E3</vt:lpstr>
      <vt:lpstr>その他事例</vt:lpstr>
      <vt:lpstr>参考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GPT-4Vについて</dc:title>
  <dc:creator>泰弘 仲山</dc:creator>
  <cp:lastModifiedBy>泰弘 仲山</cp:lastModifiedBy>
  <cp:revision>1</cp:revision>
  <dcterms:created xsi:type="dcterms:W3CDTF">2023-10-19T15:33:57Z</dcterms:created>
  <dcterms:modified xsi:type="dcterms:W3CDTF">2023-10-21T21:10:39Z</dcterms:modified>
</cp:coreProperties>
</file>